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5"/>
  </p:notesMasterIdLst>
  <p:sldIdLst>
    <p:sldId id="256" r:id="rId2"/>
    <p:sldId id="258" r:id="rId3"/>
    <p:sldId id="259" r:id="rId4"/>
    <p:sldId id="260" r:id="rId5"/>
    <p:sldId id="261" r:id="rId6"/>
    <p:sldId id="262" r:id="rId7"/>
    <p:sldId id="257" r:id="rId8"/>
    <p:sldId id="275" r:id="rId9"/>
    <p:sldId id="276" r:id="rId10"/>
    <p:sldId id="278" r:id="rId11"/>
    <p:sldId id="277" r:id="rId12"/>
    <p:sldId id="263" r:id="rId13"/>
    <p:sldId id="264" r:id="rId14"/>
  </p:sldIdLst>
  <p:sldSz cx="12198350" cy="6858000"/>
  <p:notesSz cx="6950075"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3">
          <p15:clr>
            <a:srgbClr val="A4A3A4"/>
          </p15:clr>
        </p15:guide>
        <p15:guide id="2" pos="382">
          <p15:clr>
            <a:srgbClr val="A4A3A4"/>
          </p15:clr>
        </p15:guide>
        <p15:guide id="3" pos="7302">
          <p15:clr>
            <a:srgbClr val="A4A3A4"/>
          </p15:clr>
        </p15:guide>
        <p15:guide id="4" orient="horz" pos="709">
          <p15:clr>
            <a:srgbClr val="A4A3A4"/>
          </p15:clr>
        </p15:guide>
        <p15:guide id="5" orient="horz" pos="4198">
          <p15:clr>
            <a:srgbClr val="A4A3A4"/>
          </p15:clr>
        </p15:guide>
        <p15:guide id="6" orient="horz" pos="3838" userDrawn="1">
          <p15:clr>
            <a:srgbClr val="A4A3A4"/>
          </p15:clr>
        </p15:guide>
        <p15:guide id="7" orient="horz" pos="3994">
          <p15:clr>
            <a:srgbClr val="A4A3A4"/>
          </p15:clr>
        </p15:guide>
        <p15:guide id="8" pos="7425">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aTYkDSB7IgLP6RuoUogpQ0eFd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E022F-5163-47EA-994A-762ED42C4A2A}">
  <a:tblStyle styleId="{3EAE022F-5163-47EA-994A-762ED42C4A2A}" styleName="Table_0">
    <a:wholeTbl>
      <a:tcTxStyle b="off" i="off">
        <a:font>
          <a:latin typeface="EYInterstate Light"/>
          <a:ea typeface="EYInterstate Light"/>
          <a:cs typeface="EYInterstate Ligh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173"/>
        <p:guide pos="382"/>
        <p:guide pos="7302"/>
        <p:guide orient="horz" pos="709"/>
        <p:guide orient="horz" pos="4198"/>
        <p:guide orient="horz" pos="3838"/>
        <p:guide orient="horz" pos="3994"/>
        <p:guide pos="742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1699" cy="461804"/>
          </a:xfrm>
          <a:prstGeom prst="rect">
            <a:avLst/>
          </a:prstGeom>
          <a:noFill/>
          <a:ln>
            <a:noFill/>
          </a:ln>
        </p:spPr>
        <p:txBody>
          <a:bodyPr spcFirstLastPara="1" wrap="square" lIns="92475" tIns="46225" rIns="92475" bIns="4622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6768" y="0"/>
            <a:ext cx="3011699" cy="461804"/>
          </a:xfrm>
          <a:prstGeom prst="rect">
            <a:avLst/>
          </a:prstGeom>
          <a:noFill/>
          <a:ln>
            <a:noFill/>
          </a:ln>
        </p:spPr>
        <p:txBody>
          <a:bodyPr spcFirstLastPara="1" wrap="square" lIns="92475" tIns="46225" rIns="92475" bIns="4622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8"/>
            <a:ext cx="3011699" cy="461804"/>
          </a:xfrm>
          <a:prstGeom prst="rect">
            <a:avLst/>
          </a:prstGeom>
          <a:noFill/>
          <a:ln>
            <a:noFill/>
          </a:ln>
        </p:spPr>
        <p:txBody>
          <a:bodyPr spcFirstLastPara="1" wrap="square" lIns="92475" tIns="46225" rIns="92475" bIns="4622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notes"/>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p>
            <a:pPr marL="0" lvl="0" indent="0" algn="l" rtl="0">
              <a:spcBef>
                <a:spcPts val="0"/>
              </a:spcBef>
              <a:spcAft>
                <a:spcPts val="0"/>
              </a:spcAft>
              <a:buNone/>
            </a:pPr>
            <a:endParaRPr/>
          </a:p>
        </p:txBody>
      </p:sp>
      <p:sp>
        <p:nvSpPr>
          <p:cNvPr id="565" name="Google Shape;565;p1:notes"/>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A0867911-A0F1-6D91-7286-A0387A2DF74E}"/>
            </a:ext>
          </a:extLst>
        </p:cNvPr>
        <p:cNvGrpSpPr/>
        <p:nvPr/>
      </p:nvGrpSpPr>
      <p:grpSpPr>
        <a:xfrm>
          <a:off x="0" y="0"/>
          <a:ext cx="0" cy="0"/>
          <a:chOff x="0" y="0"/>
          <a:chExt cx="0" cy="0"/>
        </a:xfrm>
      </p:grpSpPr>
      <p:sp>
        <p:nvSpPr>
          <p:cNvPr id="570" name="Google Shape;570;p2:notes">
            <a:extLst>
              <a:ext uri="{FF2B5EF4-FFF2-40B4-BE49-F238E27FC236}">
                <a16:creationId xmlns:a16="http://schemas.microsoft.com/office/drawing/2014/main" id="{27509BA7-EA0E-B2D7-980E-C386FFDB2EDA}"/>
              </a:ext>
            </a:extLst>
          </p:cNvPr>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a:extLst>
              <a:ext uri="{FF2B5EF4-FFF2-40B4-BE49-F238E27FC236}">
                <a16:creationId xmlns:a16="http://schemas.microsoft.com/office/drawing/2014/main" id="{1804F6B6-5D8B-89C4-2417-B1F7B7EB6067}"/>
              </a:ext>
            </a:extLst>
          </p:cNvPr>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56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1F84B68D-1224-BAD9-8FAF-90262A3A72CE}"/>
            </a:ext>
          </a:extLst>
        </p:cNvPr>
        <p:cNvGrpSpPr/>
        <p:nvPr/>
      </p:nvGrpSpPr>
      <p:grpSpPr>
        <a:xfrm>
          <a:off x="0" y="0"/>
          <a:ext cx="0" cy="0"/>
          <a:chOff x="0" y="0"/>
          <a:chExt cx="0" cy="0"/>
        </a:xfrm>
      </p:grpSpPr>
      <p:sp>
        <p:nvSpPr>
          <p:cNvPr id="570" name="Google Shape;570;p2:notes">
            <a:extLst>
              <a:ext uri="{FF2B5EF4-FFF2-40B4-BE49-F238E27FC236}">
                <a16:creationId xmlns:a16="http://schemas.microsoft.com/office/drawing/2014/main" id="{DA6E9A03-749E-1307-6189-EEB210CD809C}"/>
              </a:ext>
            </a:extLst>
          </p:cNvPr>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a:extLst>
              <a:ext uri="{FF2B5EF4-FFF2-40B4-BE49-F238E27FC236}">
                <a16:creationId xmlns:a16="http://schemas.microsoft.com/office/drawing/2014/main" id="{88B26126-B20E-08C8-0AAB-B840A1313111}"/>
              </a:ext>
            </a:extLst>
          </p:cNvPr>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21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23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notes"/>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p>
            <a:pPr marL="0" lvl="0" indent="0" algn="l" rtl="0">
              <a:spcBef>
                <a:spcPts val="0"/>
              </a:spcBef>
              <a:spcAft>
                <a:spcPts val="0"/>
              </a:spcAft>
              <a:buNone/>
            </a:pPr>
            <a:endParaRPr/>
          </a:p>
        </p:txBody>
      </p:sp>
      <p:sp>
        <p:nvSpPr>
          <p:cNvPr id="565" name="Google Shape;565;p1:notes"/>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130219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155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00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74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09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04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522B41F5-AD99-E031-7B5D-C74BB077A980}"/>
            </a:ext>
          </a:extLst>
        </p:cNvPr>
        <p:cNvGrpSpPr/>
        <p:nvPr/>
      </p:nvGrpSpPr>
      <p:grpSpPr>
        <a:xfrm>
          <a:off x="0" y="0"/>
          <a:ext cx="0" cy="0"/>
          <a:chOff x="0" y="0"/>
          <a:chExt cx="0" cy="0"/>
        </a:xfrm>
      </p:grpSpPr>
      <p:sp>
        <p:nvSpPr>
          <p:cNvPr id="570" name="Google Shape;570;p2:notes">
            <a:extLst>
              <a:ext uri="{FF2B5EF4-FFF2-40B4-BE49-F238E27FC236}">
                <a16:creationId xmlns:a16="http://schemas.microsoft.com/office/drawing/2014/main" id="{D9A3A7FA-C47E-F75E-2C0F-783AE3B6FCB6}"/>
              </a:ext>
            </a:extLst>
          </p:cNvPr>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a:extLst>
              <a:ext uri="{FF2B5EF4-FFF2-40B4-BE49-F238E27FC236}">
                <a16:creationId xmlns:a16="http://schemas.microsoft.com/office/drawing/2014/main" id="{C9AE19CD-BF87-D890-D186-C3D5D9BD137D}"/>
              </a:ext>
            </a:extLst>
          </p:cNvPr>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62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005F36CC-513B-AC9A-27B9-05E23886F484}"/>
            </a:ext>
          </a:extLst>
        </p:cNvPr>
        <p:cNvGrpSpPr/>
        <p:nvPr/>
      </p:nvGrpSpPr>
      <p:grpSpPr>
        <a:xfrm>
          <a:off x="0" y="0"/>
          <a:ext cx="0" cy="0"/>
          <a:chOff x="0" y="0"/>
          <a:chExt cx="0" cy="0"/>
        </a:xfrm>
      </p:grpSpPr>
      <p:sp>
        <p:nvSpPr>
          <p:cNvPr id="570" name="Google Shape;570;p2:notes">
            <a:extLst>
              <a:ext uri="{FF2B5EF4-FFF2-40B4-BE49-F238E27FC236}">
                <a16:creationId xmlns:a16="http://schemas.microsoft.com/office/drawing/2014/main" id="{000CA3F1-3633-728F-21C5-E644FA44BA01}"/>
              </a:ext>
            </a:extLst>
          </p:cNvPr>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a:extLst>
              <a:ext uri="{FF2B5EF4-FFF2-40B4-BE49-F238E27FC236}">
                <a16:creationId xmlns:a16="http://schemas.microsoft.com/office/drawing/2014/main" id="{1067EC3E-CFE0-28D1-4C6B-BC5D8CDF2FAC}"/>
              </a:ext>
            </a:extLst>
          </p:cNvPr>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16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9B4F4015-12C1-D3FF-5BBE-411E4F8F4DF3}"/>
            </a:ext>
          </a:extLst>
        </p:cNvPr>
        <p:cNvGrpSpPr/>
        <p:nvPr/>
      </p:nvGrpSpPr>
      <p:grpSpPr>
        <a:xfrm>
          <a:off x="0" y="0"/>
          <a:ext cx="0" cy="0"/>
          <a:chOff x="0" y="0"/>
          <a:chExt cx="0" cy="0"/>
        </a:xfrm>
      </p:grpSpPr>
      <p:sp>
        <p:nvSpPr>
          <p:cNvPr id="570" name="Google Shape;570;p2:notes">
            <a:extLst>
              <a:ext uri="{FF2B5EF4-FFF2-40B4-BE49-F238E27FC236}">
                <a16:creationId xmlns:a16="http://schemas.microsoft.com/office/drawing/2014/main" id="{45CEAD1F-0AA8-C9FE-3099-1C4500C8818C}"/>
              </a:ext>
            </a:extLst>
          </p:cNvPr>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a:extLst>
              <a:ext uri="{FF2B5EF4-FFF2-40B4-BE49-F238E27FC236}">
                <a16:creationId xmlns:a16="http://schemas.microsoft.com/office/drawing/2014/main" id="{8CDFB67F-676B-029E-71BD-FF01F2533A1F}"/>
              </a:ext>
            </a:extLst>
          </p:cNvPr>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5320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Cover">
  <p:cSld name="1_Cover">
    <p:spTree>
      <p:nvGrpSpPr>
        <p:cNvPr id="1" name="Shape 16"/>
        <p:cNvGrpSpPr/>
        <p:nvPr/>
      </p:nvGrpSpPr>
      <p:grpSpPr>
        <a:xfrm>
          <a:off x="0" y="0"/>
          <a:ext cx="0" cy="0"/>
          <a:chOff x="0" y="0"/>
          <a:chExt cx="0" cy="0"/>
        </a:xfrm>
      </p:grpSpPr>
      <p:pic>
        <p:nvPicPr>
          <p:cNvPr id="4" name="Picture 3" descr="A close up of a chip&#10;&#10;Description automatically generated">
            <a:extLst>
              <a:ext uri="{FF2B5EF4-FFF2-40B4-BE49-F238E27FC236}">
                <a16:creationId xmlns:a16="http://schemas.microsoft.com/office/drawing/2014/main" id="{B57A4996-F80B-05F9-542E-D4B890F152DA}"/>
              </a:ext>
            </a:extLst>
          </p:cNvPr>
          <p:cNvPicPr>
            <a:picLocks noChangeAspect="1"/>
          </p:cNvPicPr>
          <p:nvPr userDrawn="1"/>
        </p:nvPicPr>
        <p:blipFill rotWithShape="1">
          <a:blip r:embed="rId2"/>
          <a:srcRect t="8244" r="25711" b="17469"/>
          <a:stretch/>
        </p:blipFill>
        <p:spPr>
          <a:xfrm>
            <a:off x="0" y="10781"/>
            <a:ext cx="12198350" cy="6836438"/>
          </a:xfrm>
          <a:prstGeom prst="rect">
            <a:avLst/>
          </a:prstGeom>
        </p:spPr>
      </p:pic>
      <p:sp>
        <p:nvSpPr>
          <p:cNvPr id="17" name="Google Shape;17;p5"/>
          <p:cNvSpPr/>
          <p:nvPr/>
        </p:nvSpPr>
        <p:spPr>
          <a:xfrm>
            <a:off x="498115" y="795662"/>
            <a:ext cx="4511207" cy="3276971"/>
          </a:xfrm>
          <a:custGeom>
            <a:avLst/>
            <a:gdLst/>
            <a:ahLst/>
            <a:cxnLst/>
            <a:rect l="l" t="t" r="r" b="b"/>
            <a:pathLst>
              <a:path w="4257675" h="3092804" extrusionOk="0">
                <a:moveTo>
                  <a:pt x="4238387" y="0"/>
                </a:moveTo>
                <a:lnTo>
                  <a:pt x="4257675" y="0"/>
                </a:lnTo>
                <a:lnTo>
                  <a:pt x="4257675" y="3092804"/>
                </a:lnTo>
                <a:lnTo>
                  <a:pt x="0" y="3092804"/>
                </a:lnTo>
                <a:lnTo>
                  <a:pt x="0" y="747342"/>
                </a:lnTo>
                <a:close/>
              </a:path>
            </a:pathLst>
          </a:custGeom>
          <a:solidFill>
            <a:srgbClr val="FFE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 name="Google Shape;18;p5"/>
          <p:cNvSpPr txBox="1">
            <a:spLocks noGrp="1"/>
          </p:cNvSpPr>
          <p:nvPr>
            <p:ph type="ctrTitle"/>
          </p:nvPr>
        </p:nvSpPr>
        <p:spPr>
          <a:xfrm>
            <a:off x="775504" y="1775319"/>
            <a:ext cx="3960867" cy="896403"/>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000"/>
              <a:buFont typeface="Inter Light"/>
              <a:buNone/>
              <a:defRPr sz="3000" b="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subTitle" idx="1"/>
          </p:nvPr>
        </p:nvSpPr>
        <p:spPr>
          <a:xfrm>
            <a:off x="775505" y="2867257"/>
            <a:ext cx="3960868" cy="957360"/>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sz="1600" b="1">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dirty="0"/>
          </a:p>
        </p:txBody>
      </p:sp>
      <p:pic>
        <p:nvPicPr>
          <p:cNvPr id="3" name="Picture 2" descr="A black and white sign with white text&#10;&#10;Description automatically generated">
            <a:extLst>
              <a:ext uri="{FF2B5EF4-FFF2-40B4-BE49-F238E27FC236}">
                <a16:creationId xmlns:a16="http://schemas.microsoft.com/office/drawing/2014/main" id="{C7E36962-7706-7B7A-9681-5B5A5B67F2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4788" y="4960938"/>
            <a:ext cx="1435720" cy="1557149"/>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ndard slide_no bullets" type="obj">
  <p:cSld name="OBJECT">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5"/>
          <p:cNvSpPr txBox="1">
            <a:spLocks noGrp="1"/>
          </p:cNvSpPr>
          <p:nvPr>
            <p:ph type="body" idx="1"/>
          </p:nvPr>
        </p:nvSpPr>
        <p:spPr>
          <a:xfrm>
            <a:off x="609918" y="1137920"/>
            <a:ext cx="8238744" cy="48348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solidFill>
                  <a:schemeClr val="lt1"/>
                </a:solidFill>
              </a:defRPr>
            </a:lvl1pPr>
            <a:lvl2pPr marL="914400" lvl="1" indent="-228600" algn="l">
              <a:spcBef>
                <a:spcPts val="0"/>
              </a:spcBef>
              <a:spcAft>
                <a:spcPts val="0"/>
              </a:spcAft>
              <a:buSzPts val="1260"/>
              <a:buNone/>
              <a:defRPr sz="1800">
                <a:solidFill>
                  <a:schemeClr val="lt1"/>
                </a:solidFill>
              </a:defRPr>
            </a:lvl2pPr>
            <a:lvl3pPr marL="1371600" lvl="2" indent="-228600" algn="l">
              <a:spcBef>
                <a:spcPts val="0"/>
              </a:spcBef>
              <a:spcAft>
                <a:spcPts val="0"/>
              </a:spcAft>
              <a:buSzPts val="1120"/>
              <a:buNone/>
              <a:defRPr sz="1600">
                <a:solidFill>
                  <a:schemeClr val="lt1"/>
                </a:solidFill>
              </a:defRPr>
            </a:lvl3pPr>
            <a:lvl4pPr marL="1828800" lvl="3" indent="-228600" algn="l">
              <a:spcBef>
                <a:spcPts val="0"/>
              </a:spcBef>
              <a:spcAft>
                <a:spcPts val="0"/>
              </a:spcAft>
              <a:buSzPts val="980"/>
              <a:buNone/>
              <a:defRPr sz="1400">
                <a:solidFill>
                  <a:schemeClr val="lt1"/>
                </a:solidFill>
              </a:defRPr>
            </a:lvl4pPr>
            <a:lvl5pPr marL="2286000" lvl="4" indent="-228600" algn="l">
              <a:spcBef>
                <a:spcPts val="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21" name="Google Shape;221;p15"/>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Standard slide_no bullets">
  <p:cSld name="3_Standard slide_no bullets">
    <p:spTree>
      <p:nvGrpSpPr>
        <p:cNvPr id="1" name="Shape 222"/>
        <p:cNvGrpSpPr/>
        <p:nvPr/>
      </p:nvGrpSpPr>
      <p:grpSpPr>
        <a:xfrm>
          <a:off x="0" y="0"/>
          <a:ext cx="0" cy="0"/>
          <a:chOff x="0" y="0"/>
          <a:chExt cx="0" cy="0"/>
        </a:xfrm>
      </p:grpSpPr>
      <p:sp>
        <p:nvSpPr>
          <p:cNvPr id="223" name="Google Shape;223;p16"/>
          <p:cNvSpPr txBox="1">
            <a:spLocks noGrp="1"/>
          </p:cNvSpPr>
          <p:nvPr>
            <p:ph type="body" idx="1"/>
          </p:nvPr>
        </p:nvSpPr>
        <p:spPr>
          <a:xfrm>
            <a:off x="352800" y="2851522"/>
            <a:ext cx="4447800" cy="1202318"/>
          </a:xfrm>
          <a:prstGeom prst="rect">
            <a:avLst/>
          </a:prstGeom>
          <a:noFill/>
          <a:ln>
            <a:noFill/>
          </a:ln>
        </p:spPr>
        <p:txBody>
          <a:bodyPr spcFirstLastPara="1" wrap="square" lIns="0" tIns="0" rIns="0" bIns="0" anchor="ctr" anchorCtr="0">
            <a:noAutofit/>
          </a:bodyPr>
          <a:lstStyle>
            <a:lvl1pPr marL="457200" lvl="0" indent="-228600" algn="l">
              <a:spcBef>
                <a:spcPts val="720"/>
              </a:spcBef>
              <a:spcAft>
                <a:spcPts val="0"/>
              </a:spcAft>
              <a:buSzPts val="2520"/>
              <a:buNone/>
              <a:defRPr sz="3600" b="0" i="0" u="none" strike="noStrike" cap="none">
                <a:solidFill>
                  <a:srgbClr val="FFFFFF"/>
                </a:solidFill>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tandard slide_no bullets">
  <p:cSld name="2_Standard slide_no bullets">
    <p:spTree>
      <p:nvGrpSpPr>
        <p:cNvPr id="1" name="Shape 224"/>
        <p:cNvGrpSpPr/>
        <p:nvPr/>
      </p:nvGrpSpPr>
      <p:grpSpPr>
        <a:xfrm>
          <a:off x="0" y="0"/>
          <a:ext cx="0" cy="0"/>
          <a:chOff x="0" y="0"/>
          <a:chExt cx="0" cy="0"/>
        </a:xfrm>
      </p:grpSpPr>
      <p:sp>
        <p:nvSpPr>
          <p:cNvPr id="225" name="Google Shape;225;p17"/>
          <p:cNvSpPr>
            <a:spLocks noGrp="1"/>
          </p:cNvSpPr>
          <p:nvPr>
            <p:ph type="pic" idx="2"/>
          </p:nvPr>
        </p:nvSpPr>
        <p:spPr>
          <a:xfrm>
            <a:off x="6227180" y="0"/>
            <a:ext cx="5971170" cy="6858000"/>
          </a:xfrm>
          <a:prstGeom prst="rect">
            <a:avLst/>
          </a:prstGeom>
          <a:noFill/>
          <a:ln>
            <a:noFill/>
          </a:ln>
        </p:spPr>
      </p:sp>
      <p:sp>
        <p:nvSpPr>
          <p:cNvPr id="226" name="Google Shape;226;p17"/>
          <p:cNvSpPr txBox="1">
            <a:spLocks noGrp="1"/>
          </p:cNvSpPr>
          <p:nvPr>
            <p:ph type="body" idx="1"/>
          </p:nvPr>
        </p:nvSpPr>
        <p:spPr>
          <a:xfrm>
            <a:off x="369705" y="2578743"/>
            <a:ext cx="4537959" cy="1055708"/>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SzPts val="2100"/>
              <a:buNone/>
              <a:defRPr sz="30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17"/>
          <p:cNvSpPr txBox="1">
            <a:spLocks noGrp="1"/>
          </p:cNvSpPr>
          <p:nvPr>
            <p:ph type="body" idx="3"/>
          </p:nvPr>
        </p:nvSpPr>
        <p:spPr>
          <a:xfrm>
            <a:off x="369705" y="3840384"/>
            <a:ext cx="4537959" cy="1055708"/>
          </a:xfrm>
          <a:prstGeom prst="rect">
            <a:avLst/>
          </a:prstGeom>
          <a:noFill/>
          <a:ln>
            <a:noFill/>
          </a:ln>
        </p:spPr>
        <p:txBody>
          <a:bodyPr spcFirstLastPara="1" wrap="square" lIns="0" tIns="0" rIns="0" bIns="0" anchor="t" anchorCtr="0">
            <a:noAutofit/>
          </a:bodyPr>
          <a:lstStyle>
            <a:lvl1pPr marL="457200" lvl="0" indent="-228600" algn="l">
              <a:spcBef>
                <a:spcPts val="320"/>
              </a:spcBef>
              <a:spcAft>
                <a:spcPts val="0"/>
              </a:spcAft>
              <a:buSzPts val="1120"/>
              <a:buNone/>
              <a:defRPr sz="16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ndard slide_Quotes">
  <p:cSld name="Standard slide_Quotes">
    <p:spTree>
      <p:nvGrpSpPr>
        <p:cNvPr id="1" name="Shape 2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tandard slide_Quotes">
  <p:cSld name="2_Standard slide_Quotes">
    <p:spTree>
      <p:nvGrpSpPr>
        <p:cNvPr id="1" name="Shape 229"/>
        <p:cNvGrpSpPr/>
        <p:nvPr/>
      </p:nvGrpSpPr>
      <p:grpSpPr>
        <a:xfrm>
          <a:off x="0" y="0"/>
          <a:ext cx="0" cy="0"/>
          <a:chOff x="0" y="0"/>
          <a:chExt cx="0" cy="0"/>
        </a:xfrm>
      </p:grpSpPr>
      <p:sp>
        <p:nvSpPr>
          <p:cNvPr id="230" name="Google Shape;230;p19"/>
          <p:cNvSpPr txBox="1">
            <a:spLocks noGrp="1"/>
          </p:cNvSpPr>
          <p:nvPr>
            <p:ph type="body" idx="1"/>
          </p:nvPr>
        </p:nvSpPr>
        <p:spPr>
          <a:xfrm>
            <a:off x="3453175" y="2060235"/>
            <a:ext cx="5292000" cy="3025522"/>
          </a:xfrm>
          <a:prstGeom prst="rect">
            <a:avLst/>
          </a:prstGeom>
          <a:noFill/>
          <a:ln>
            <a:noFill/>
          </a:ln>
        </p:spPr>
        <p:txBody>
          <a:bodyPr spcFirstLastPara="1" wrap="square" lIns="0" tIns="0" rIns="0" bIns="0" anchor="t" anchorCtr="0">
            <a:noAutofit/>
          </a:bodyPr>
          <a:lstStyle>
            <a:lvl1pPr marL="457200" lvl="0" indent="-228600" algn="ctr">
              <a:spcBef>
                <a:spcPts val="560"/>
              </a:spcBef>
              <a:spcAft>
                <a:spcPts val="0"/>
              </a:spcAft>
              <a:buSzPts val="1960"/>
              <a:buNone/>
              <a:defRPr sz="2800">
                <a:latin typeface="Georgia"/>
                <a:ea typeface="Georgia"/>
                <a:cs typeface="Georgia"/>
                <a:sym typeface="Georgia"/>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19"/>
          <p:cNvSpPr txBox="1">
            <a:spLocks noGrp="1"/>
          </p:cNvSpPr>
          <p:nvPr>
            <p:ph type="body" idx="2"/>
          </p:nvPr>
        </p:nvSpPr>
        <p:spPr>
          <a:xfrm>
            <a:off x="3453175" y="5506678"/>
            <a:ext cx="5292000" cy="316838"/>
          </a:xfrm>
          <a:prstGeom prst="rect">
            <a:avLst/>
          </a:prstGeom>
          <a:noFill/>
          <a:ln>
            <a:noFill/>
          </a:ln>
        </p:spPr>
        <p:txBody>
          <a:bodyPr spcFirstLastPara="1" wrap="square" lIns="0" tIns="0" rIns="0" bIns="0" anchor="t" anchorCtr="0">
            <a:noAutofit/>
          </a:bodyPr>
          <a:lstStyle>
            <a:lvl1pPr marL="457200" lvl="0" indent="-228600" algn="ctr">
              <a:spcBef>
                <a:spcPts val="320"/>
              </a:spcBef>
              <a:spcAft>
                <a:spcPts val="0"/>
              </a:spcAft>
              <a:buSzPts val="1120"/>
              <a:buNone/>
              <a:defRPr sz="1600">
                <a:solidFill>
                  <a:srgbClr val="FFE600"/>
                </a:solidFill>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2" name="Google Shape;232;p19"/>
          <p:cNvSpPr txBox="1">
            <a:spLocks noGrp="1"/>
          </p:cNvSpPr>
          <p:nvPr>
            <p:ph type="body" idx="3"/>
          </p:nvPr>
        </p:nvSpPr>
        <p:spPr>
          <a:xfrm>
            <a:off x="3453175" y="5818717"/>
            <a:ext cx="5292000" cy="316838"/>
          </a:xfrm>
          <a:prstGeom prst="rect">
            <a:avLst/>
          </a:prstGeom>
          <a:noFill/>
          <a:ln>
            <a:noFill/>
          </a:ln>
        </p:spPr>
        <p:txBody>
          <a:bodyPr spcFirstLastPara="1" wrap="square" lIns="0" tIns="0" rIns="0" bIns="0" anchor="t" anchorCtr="0">
            <a:noAutofit/>
          </a:bodyPr>
          <a:lstStyle>
            <a:lvl1pPr marL="457200" lvl="0" indent="-228600" algn="ctr">
              <a:spcBef>
                <a:spcPts val="320"/>
              </a:spcBef>
              <a:spcAft>
                <a:spcPts val="0"/>
              </a:spcAft>
              <a:buSzPts val="1120"/>
              <a:buNone/>
              <a:defRPr sz="1600">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9"/>
          <p:cNvSpPr txBox="1"/>
          <p:nvPr/>
        </p:nvSpPr>
        <p:spPr>
          <a:xfrm>
            <a:off x="4929981" y="979787"/>
            <a:ext cx="2338388" cy="88268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2"/>
              </a:buClr>
              <a:buSzPts val="7840"/>
              <a:buFont typeface="Arial"/>
              <a:buNone/>
            </a:pPr>
            <a:r>
              <a:rPr lang="en-GB" sz="11200">
                <a:solidFill>
                  <a:schemeClr val="dk2"/>
                </a:solidFill>
                <a:latin typeface="Georgia"/>
                <a:ea typeface="Georgia"/>
                <a:cs typeface="Georgia"/>
                <a:sym typeface="Georgia"/>
              </a:rPr>
              <a: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tandard slide_Quotes">
  <p:cSld name="1_Standard slide_Quotes">
    <p:spTree>
      <p:nvGrpSpPr>
        <p:cNvPr id="1" name="Shape 234"/>
        <p:cNvGrpSpPr/>
        <p:nvPr/>
      </p:nvGrpSpPr>
      <p:grpSpPr>
        <a:xfrm>
          <a:off x="0" y="0"/>
          <a:ext cx="0" cy="0"/>
          <a:chOff x="0" y="0"/>
          <a:chExt cx="0" cy="0"/>
        </a:xfrm>
      </p:grpSpPr>
      <p:sp>
        <p:nvSpPr>
          <p:cNvPr id="235" name="Google Shape;235;p20"/>
          <p:cNvSpPr txBox="1"/>
          <p:nvPr/>
        </p:nvSpPr>
        <p:spPr>
          <a:xfrm>
            <a:off x="477351" y="1488927"/>
            <a:ext cx="2338388" cy="8588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SzPts val="7840"/>
              <a:buFont typeface="Arial"/>
              <a:buNone/>
            </a:pPr>
            <a:r>
              <a:rPr lang="en-GB" sz="11200">
                <a:solidFill>
                  <a:schemeClr val="dk2"/>
                </a:solidFill>
                <a:latin typeface="Georgia"/>
                <a:ea typeface="Georgia"/>
                <a:cs typeface="Georgia"/>
                <a:sym typeface="Georgia"/>
              </a:rPr>
              <a:t>“</a:t>
            </a:r>
            <a:endParaRPr/>
          </a:p>
        </p:txBody>
      </p:sp>
      <p:sp>
        <p:nvSpPr>
          <p:cNvPr id="236" name="Google Shape;236;p20"/>
          <p:cNvSpPr txBox="1">
            <a:spLocks noGrp="1"/>
          </p:cNvSpPr>
          <p:nvPr>
            <p:ph type="body" idx="1"/>
          </p:nvPr>
        </p:nvSpPr>
        <p:spPr>
          <a:xfrm>
            <a:off x="513350" y="2526765"/>
            <a:ext cx="5292000" cy="1800000"/>
          </a:xfrm>
          <a:prstGeom prst="rect">
            <a:avLst/>
          </a:prstGeom>
          <a:noFill/>
          <a:ln>
            <a:noFill/>
          </a:ln>
        </p:spPr>
        <p:txBody>
          <a:bodyPr spcFirstLastPara="1" wrap="square" lIns="90000" tIns="46800" rIns="90000" bIns="46800" anchor="t" anchorCtr="0">
            <a:noAutofit/>
          </a:bodyPr>
          <a:lstStyle>
            <a:lvl1pPr marL="457200" lvl="0" indent="-228600" algn="l">
              <a:spcBef>
                <a:spcPts val="560"/>
              </a:spcBef>
              <a:spcAft>
                <a:spcPts val="0"/>
              </a:spcAft>
              <a:buSzPts val="1960"/>
              <a:buNone/>
              <a:defRPr sz="2800">
                <a:latin typeface="Georgia"/>
                <a:ea typeface="Georgia"/>
                <a:cs typeface="Georgia"/>
                <a:sym typeface="Georgia"/>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20"/>
          <p:cNvSpPr txBox="1">
            <a:spLocks noGrp="1"/>
          </p:cNvSpPr>
          <p:nvPr>
            <p:ph type="body" idx="2"/>
          </p:nvPr>
        </p:nvSpPr>
        <p:spPr>
          <a:xfrm>
            <a:off x="513350" y="4632765"/>
            <a:ext cx="5292000" cy="316838"/>
          </a:xfrm>
          <a:prstGeom prst="rect">
            <a:avLst/>
          </a:prstGeom>
          <a:noFill/>
          <a:ln>
            <a:noFill/>
          </a:ln>
        </p:spPr>
        <p:txBody>
          <a:bodyPr spcFirstLastPara="1" wrap="square" lIns="90000" tIns="46800" rIns="90000" bIns="46800" anchor="t" anchorCtr="0">
            <a:noAutofit/>
          </a:bodyPr>
          <a:lstStyle>
            <a:lvl1pPr marL="457200" lvl="0" indent="-228600" algn="l">
              <a:spcBef>
                <a:spcPts val="0"/>
              </a:spcBef>
              <a:spcAft>
                <a:spcPts val="0"/>
              </a:spcAft>
              <a:buClr>
                <a:schemeClr val="dk2"/>
              </a:buClr>
              <a:buSzPts val="1120"/>
              <a:buFont typeface="Arial"/>
              <a:buNone/>
              <a:defRPr sz="1600">
                <a:solidFill>
                  <a:schemeClr val="dk2"/>
                </a:solidFill>
                <a:latin typeface="Inter Light"/>
                <a:ea typeface="Inter Light"/>
                <a:cs typeface="Inter Light"/>
                <a:sym typeface="Inter Light"/>
              </a:defRPr>
            </a:lvl1pPr>
            <a:lvl2pPr marL="914400" lvl="1" indent="-228600" algn="l">
              <a:spcBef>
                <a:spcPts val="600"/>
              </a:spcBef>
              <a:spcAft>
                <a:spcPts val="0"/>
              </a:spcAft>
              <a:buSzPts val="1400"/>
              <a:buNone/>
              <a:defRPr sz="2000">
                <a:latin typeface="Inter Light"/>
                <a:ea typeface="Inter Light"/>
                <a:cs typeface="Inter Light"/>
                <a:sym typeface="Inter Light"/>
              </a:defRPr>
            </a:lvl2pPr>
            <a:lvl3pPr marL="1371600" lvl="2" indent="-308610" algn="l">
              <a:spcBef>
                <a:spcPts val="360"/>
              </a:spcBef>
              <a:spcAft>
                <a:spcPts val="0"/>
              </a:spcAft>
              <a:buSzPts val="1260"/>
              <a:buChar char="►"/>
              <a:defRPr sz="1800">
                <a:latin typeface="Inter Light"/>
                <a:ea typeface="Inter Light"/>
                <a:cs typeface="Inter Light"/>
                <a:sym typeface="Inter Light"/>
              </a:defRPr>
            </a:lvl3pPr>
            <a:lvl4pPr marL="1828800" lvl="3" indent="-299719" algn="l">
              <a:spcBef>
                <a:spcPts val="320"/>
              </a:spcBef>
              <a:spcAft>
                <a:spcPts val="0"/>
              </a:spcAft>
              <a:buSzPts val="1120"/>
              <a:buChar char="►"/>
              <a:defRPr sz="1600">
                <a:latin typeface="Inter Light"/>
                <a:ea typeface="Inter Light"/>
                <a:cs typeface="Inter Light"/>
                <a:sym typeface="Inter Light"/>
              </a:defRPr>
            </a:lvl4pPr>
            <a:lvl5pPr marL="2286000" lvl="4" indent="-299720" algn="l">
              <a:spcBef>
                <a:spcPts val="320"/>
              </a:spcBef>
              <a:spcAft>
                <a:spcPts val="0"/>
              </a:spcAft>
              <a:buSzPts val="1120"/>
              <a:buChar char="►"/>
              <a:defRPr sz="1600">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20"/>
          <p:cNvSpPr txBox="1">
            <a:spLocks noGrp="1"/>
          </p:cNvSpPr>
          <p:nvPr>
            <p:ph type="body" idx="3"/>
          </p:nvPr>
        </p:nvSpPr>
        <p:spPr>
          <a:xfrm>
            <a:off x="513350" y="4971442"/>
            <a:ext cx="5292000" cy="316838"/>
          </a:xfrm>
          <a:prstGeom prst="rect">
            <a:avLst/>
          </a:prstGeom>
          <a:noFill/>
          <a:ln>
            <a:noFill/>
          </a:ln>
        </p:spPr>
        <p:txBody>
          <a:bodyPr spcFirstLastPara="1" wrap="square" lIns="90000" tIns="46800" rIns="90000" bIns="46800" anchor="t" anchorCtr="0">
            <a:noAutofit/>
          </a:bodyPr>
          <a:lstStyle>
            <a:lvl1pPr marL="457200" lvl="0" indent="-228600" algn="l">
              <a:spcBef>
                <a:spcPts val="0"/>
              </a:spcBef>
              <a:spcAft>
                <a:spcPts val="0"/>
              </a:spcAft>
              <a:buClr>
                <a:schemeClr val="dk2"/>
              </a:buClr>
              <a:buSzPts val="1120"/>
              <a:buFont typeface="Arial"/>
              <a:buNone/>
              <a:defRPr sz="1600">
                <a:solidFill>
                  <a:schemeClr val="lt1"/>
                </a:solidFill>
                <a:latin typeface="Inter Light"/>
                <a:ea typeface="Inter Light"/>
                <a:cs typeface="Inter Light"/>
                <a:sym typeface="Inter Light"/>
              </a:defRPr>
            </a:lvl1pPr>
            <a:lvl2pPr marL="914400" lvl="1" indent="-228600" algn="l">
              <a:spcBef>
                <a:spcPts val="600"/>
              </a:spcBef>
              <a:spcAft>
                <a:spcPts val="0"/>
              </a:spcAft>
              <a:buSzPts val="1400"/>
              <a:buNone/>
              <a:defRPr sz="2000">
                <a:latin typeface="Inter Light"/>
                <a:ea typeface="Inter Light"/>
                <a:cs typeface="Inter Light"/>
                <a:sym typeface="Inter Light"/>
              </a:defRPr>
            </a:lvl2pPr>
            <a:lvl3pPr marL="1371600" lvl="2" indent="-308610" algn="l">
              <a:spcBef>
                <a:spcPts val="360"/>
              </a:spcBef>
              <a:spcAft>
                <a:spcPts val="0"/>
              </a:spcAft>
              <a:buSzPts val="1260"/>
              <a:buChar char="►"/>
              <a:defRPr sz="1800">
                <a:latin typeface="Inter Light"/>
                <a:ea typeface="Inter Light"/>
                <a:cs typeface="Inter Light"/>
                <a:sym typeface="Inter Light"/>
              </a:defRPr>
            </a:lvl3pPr>
            <a:lvl4pPr marL="1828800" lvl="3" indent="-299719" algn="l">
              <a:spcBef>
                <a:spcPts val="320"/>
              </a:spcBef>
              <a:spcAft>
                <a:spcPts val="0"/>
              </a:spcAft>
              <a:buSzPts val="1120"/>
              <a:buChar char="►"/>
              <a:defRPr sz="1600">
                <a:latin typeface="Inter Light"/>
                <a:ea typeface="Inter Light"/>
                <a:cs typeface="Inter Light"/>
                <a:sym typeface="Inter Light"/>
              </a:defRPr>
            </a:lvl4pPr>
            <a:lvl5pPr marL="2286000" lvl="4" indent="-299720" algn="l">
              <a:spcBef>
                <a:spcPts val="320"/>
              </a:spcBef>
              <a:spcAft>
                <a:spcPts val="0"/>
              </a:spcAft>
              <a:buSzPts val="1120"/>
              <a:buChar char="►"/>
              <a:defRPr sz="1600">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ndard slide_no_first_level_bullets">
  <p:cSld name="Standard slide_no_first_level_bullets">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1"/>
          <p:cNvSpPr txBox="1">
            <a:spLocks noGrp="1"/>
          </p:cNvSpPr>
          <p:nvPr>
            <p:ph type="body" idx="1"/>
          </p:nvPr>
        </p:nvSpPr>
        <p:spPr>
          <a:xfrm>
            <a:off x="609918" y="1137920"/>
            <a:ext cx="8238744" cy="4834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a:solidFill>
                  <a:schemeClr val="lt1"/>
                </a:solidFill>
              </a:defRPr>
            </a:lvl1pPr>
            <a:lvl2pPr marL="914400" lvl="1" indent="-308610" algn="l">
              <a:spcBef>
                <a:spcPts val="360"/>
              </a:spcBef>
              <a:spcAft>
                <a:spcPts val="0"/>
              </a:spcAft>
              <a:buSzPts val="1260"/>
              <a:buChar char="►"/>
              <a:defRPr>
                <a:solidFill>
                  <a:schemeClr val="lt1"/>
                </a:solidFill>
              </a:defRPr>
            </a:lvl2pPr>
            <a:lvl3pPr marL="1371600" lvl="2" indent="-299719" algn="l">
              <a:spcBef>
                <a:spcPts val="320"/>
              </a:spcBef>
              <a:spcAft>
                <a:spcPts val="0"/>
              </a:spcAft>
              <a:buSzPts val="1120"/>
              <a:buChar char="►"/>
              <a:defRPr>
                <a:solidFill>
                  <a:schemeClr val="lt1"/>
                </a:solidFill>
              </a:defRPr>
            </a:lvl3pPr>
            <a:lvl4pPr marL="1828800" lvl="3" indent="-290830" algn="l">
              <a:spcBef>
                <a:spcPts val="280"/>
              </a:spcBef>
              <a:spcAft>
                <a:spcPts val="0"/>
              </a:spcAft>
              <a:buSzPts val="980"/>
              <a:buChar char="►"/>
              <a:defRPr>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42" name="Google Shape;242;p21"/>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no line">
  <p:cSld name="Title only, no line">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5" name="Google Shape;245;p22"/>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no headings" type="twoObj">
  <p:cSld name="TWO_OBJECTS">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23"/>
          <p:cNvSpPr txBox="1">
            <a:spLocks noGrp="1"/>
          </p:cNvSpPr>
          <p:nvPr>
            <p:ph type="body" idx="1"/>
          </p:nvPr>
        </p:nvSpPr>
        <p:spPr>
          <a:xfrm>
            <a:off x="609918" y="1137919"/>
            <a:ext cx="5387605" cy="483480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9" name="Google Shape;249;p23"/>
          <p:cNvSpPr txBox="1">
            <a:spLocks noGrp="1"/>
          </p:cNvSpPr>
          <p:nvPr>
            <p:ph type="body" idx="2"/>
          </p:nvPr>
        </p:nvSpPr>
        <p:spPr>
          <a:xfrm>
            <a:off x="6200828" y="1137919"/>
            <a:ext cx="5387605" cy="483480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250" name="Google Shape;250;p23"/>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with headings">
  <p:cSld name="Two columns with headings">
    <p:spTree>
      <p:nvGrpSpPr>
        <p:cNvPr id="1" name="Shape 251"/>
        <p:cNvGrpSpPr/>
        <p:nvPr/>
      </p:nvGrpSpPr>
      <p:grpSpPr>
        <a:xfrm>
          <a:off x="0" y="0"/>
          <a:ext cx="0" cy="0"/>
          <a:chOff x="0" y="0"/>
          <a:chExt cx="0" cy="0"/>
        </a:xfrm>
      </p:grpSpPr>
      <p:sp>
        <p:nvSpPr>
          <p:cNvPr id="252" name="Google Shape;252;p24"/>
          <p:cNvSpPr txBox="1">
            <a:spLocks noGrp="1"/>
          </p:cNvSpPr>
          <p:nvPr>
            <p:ph type="body" idx="1"/>
          </p:nvPr>
        </p:nvSpPr>
        <p:spPr>
          <a:xfrm>
            <a:off x="612648" y="1869440"/>
            <a:ext cx="5393208" cy="4256075"/>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3" name="Google Shape;253;p24"/>
          <p:cNvSpPr txBox="1">
            <a:spLocks noGrp="1"/>
          </p:cNvSpPr>
          <p:nvPr>
            <p:ph type="body" idx="2"/>
          </p:nvPr>
        </p:nvSpPr>
        <p:spPr>
          <a:xfrm>
            <a:off x="6199632" y="1869440"/>
            <a:ext cx="5393208" cy="4256075"/>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4" name="Google Shape;254;p24"/>
          <p:cNvSpPr txBox="1">
            <a:spLocks noGrp="1"/>
          </p:cNvSpPr>
          <p:nvPr>
            <p:ph type="body" idx="3"/>
          </p:nvPr>
        </p:nvSpPr>
        <p:spPr>
          <a:xfrm>
            <a:off x="609918" y="1137920"/>
            <a:ext cx="5393208" cy="640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b="1">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24"/>
          <p:cNvSpPr txBox="1">
            <a:spLocks noGrp="1"/>
          </p:cNvSpPr>
          <p:nvPr>
            <p:ph type="body" idx="4"/>
          </p:nvPr>
        </p:nvSpPr>
        <p:spPr>
          <a:xfrm>
            <a:off x="6199632" y="1137920"/>
            <a:ext cx="5393208" cy="640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b="1">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6" name="Google Shape;256;p24"/>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7" name="Google Shape;257;p24"/>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tandard slide_no bullets">
  <p:cSld name="1_Standard slide_no bullet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7133461" y="3813288"/>
            <a:ext cx="3089275" cy="180000"/>
          </a:xfrm>
          <a:prstGeom prst="rect">
            <a:avLst/>
          </a:prstGeom>
          <a:noFill/>
          <a:ln>
            <a:noFill/>
          </a:ln>
        </p:spPr>
        <p:txBody>
          <a:bodyPr spcFirstLastPara="1" wrap="square" lIns="0" tIns="0" rIns="0" bIns="0" anchor="t" anchorCtr="0">
            <a:noAutofit/>
          </a:bodyPr>
          <a:lstStyle>
            <a:lvl1pPr marL="457200" lvl="0" indent="-228600" algn="l">
              <a:spcBef>
                <a:spcPts val="240"/>
              </a:spcBef>
              <a:spcAft>
                <a:spcPts val="0"/>
              </a:spcAft>
              <a:buSzPts val="840"/>
              <a:buNone/>
              <a:defRPr sz="1200">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6"/>
          <p:cNvSpPr txBox="1">
            <a:spLocks noGrp="1"/>
          </p:cNvSpPr>
          <p:nvPr>
            <p:ph type="body" idx="2"/>
          </p:nvPr>
        </p:nvSpPr>
        <p:spPr>
          <a:xfrm>
            <a:off x="7133461" y="4055931"/>
            <a:ext cx="3089275" cy="180000"/>
          </a:xfrm>
          <a:prstGeom prst="rect">
            <a:avLst/>
          </a:prstGeom>
          <a:noFill/>
          <a:ln>
            <a:noFill/>
          </a:ln>
        </p:spPr>
        <p:txBody>
          <a:bodyPr spcFirstLastPara="1" wrap="square" lIns="0" tIns="0" rIns="0" bIns="0" anchor="t" anchorCtr="0">
            <a:noAutofit/>
          </a:bodyPr>
          <a:lstStyle>
            <a:lvl1pPr marL="457200" lvl="0" indent="-228600" algn="l">
              <a:spcBef>
                <a:spcPts val="240"/>
              </a:spcBef>
              <a:spcAft>
                <a:spcPts val="0"/>
              </a:spcAft>
              <a:buSzPts val="840"/>
              <a:buNone/>
              <a:defRPr sz="1200">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6"/>
          <p:cNvSpPr>
            <a:spLocks noGrp="1"/>
          </p:cNvSpPr>
          <p:nvPr>
            <p:ph type="pic" idx="3"/>
          </p:nvPr>
        </p:nvSpPr>
        <p:spPr>
          <a:xfrm>
            <a:off x="6123007" y="3578083"/>
            <a:ext cx="778959" cy="778959"/>
          </a:xfrm>
          <a:prstGeom prst="ellipse">
            <a:avLst/>
          </a:prstGeom>
          <a:noFill/>
          <a:ln>
            <a:noFill/>
          </a:ln>
        </p:spPr>
      </p:sp>
      <p:sp>
        <p:nvSpPr>
          <p:cNvPr id="29" name="Google Shape;29;p6"/>
          <p:cNvSpPr txBox="1">
            <a:spLocks noGrp="1"/>
          </p:cNvSpPr>
          <p:nvPr>
            <p:ph type="body" idx="4"/>
          </p:nvPr>
        </p:nvSpPr>
        <p:spPr>
          <a:xfrm>
            <a:off x="6123008" y="1137920"/>
            <a:ext cx="5465425" cy="373807"/>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6"/>
          <p:cNvSpPr txBox="1">
            <a:spLocks noGrp="1"/>
          </p:cNvSpPr>
          <p:nvPr>
            <p:ph type="body" idx="5"/>
          </p:nvPr>
        </p:nvSpPr>
        <p:spPr>
          <a:xfrm>
            <a:off x="6123008" y="1635009"/>
            <a:ext cx="5465425" cy="1611554"/>
          </a:xfrm>
          <a:prstGeom prst="rect">
            <a:avLst/>
          </a:prstGeom>
          <a:noFill/>
          <a:ln>
            <a:noFill/>
          </a:ln>
        </p:spPr>
        <p:txBody>
          <a:bodyPr spcFirstLastPara="1" wrap="square" lIns="0" tIns="0" rIns="0" bIns="0" anchor="t" anchorCtr="0">
            <a:noAutofit/>
          </a:bodyPr>
          <a:lstStyle>
            <a:lvl1pPr marL="457200" lvl="0" indent="-228600" algn="l">
              <a:spcBef>
                <a:spcPts val="320"/>
              </a:spcBef>
              <a:spcAft>
                <a:spcPts val="0"/>
              </a:spcAft>
              <a:buSzPts val="1120"/>
              <a:buNone/>
              <a:defRPr sz="16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1" name="Google Shape;31;p6"/>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cused data">
  <p:cSld name="Focused data">
    <p:spTree>
      <p:nvGrpSpPr>
        <p:cNvPr id="1" name="Shape 25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26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26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6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Empty">
  <p:cSld name="1_Empty">
    <p:spTree>
      <p:nvGrpSpPr>
        <p:cNvPr id="1" name="Shape 263"/>
        <p:cNvGrpSpPr/>
        <p:nvPr/>
      </p:nvGrpSpPr>
      <p:grpSpPr>
        <a:xfrm>
          <a:off x="0" y="0"/>
          <a:ext cx="0" cy="0"/>
          <a:chOff x="0" y="0"/>
          <a:chExt cx="0" cy="0"/>
        </a:xfrm>
      </p:grpSpPr>
      <p:sp>
        <p:nvSpPr>
          <p:cNvPr id="264" name="Google Shape;264;p30"/>
          <p:cNvSpPr>
            <a:spLocks noGrp="1"/>
          </p:cNvSpPr>
          <p:nvPr>
            <p:ph type="media" idx="2"/>
          </p:nvPr>
        </p:nvSpPr>
        <p:spPr>
          <a:xfrm>
            <a:off x="0" y="0"/>
            <a:ext cx="12198350" cy="6858000"/>
          </a:xfrm>
          <a:prstGeom prst="rect">
            <a:avLst/>
          </a:prstGeom>
          <a:noFill/>
          <a:ln>
            <a:noFill/>
          </a:ln>
        </p:spPr>
        <p:txBody>
          <a:bodyPr spcFirstLastPara="1" wrap="square" lIns="0" tIns="0" rIns="0" bIns="0" anchor="ctr" anchorCtr="0">
            <a:noAutofit/>
          </a:bodyPr>
          <a:lstStyle>
            <a:lvl1pPr marR="0" lvl="0" algn="ctr" rtl="0">
              <a:spcBef>
                <a:spcPts val="400"/>
              </a:spcBef>
              <a:spcAft>
                <a:spcPts val="0"/>
              </a:spcAft>
              <a:buClr>
                <a:schemeClr val="dk2"/>
              </a:buClr>
              <a:buSzPts val="1400"/>
              <a:buFont typeface="Arial"/>
              <a:buNone/>
              <a:defRPr sz="2000" b="0" i="0" u="none" strike="noStrike" cap="none">
                <a:solidFill>
                  <a:schemeClr val="lt1"/>
                </a:solidFill>
                <a:latin typeface="Inter Light"/>
                <a:ea typeface="Inter Light"/>
                <a:cs typeface="Inter Light"/>
                <a:sym typeface="Inter Light"/>
              </a:defRPr>
            </a:lvl1pPr>
            <a:lvl2pPr marR="0" lvl="1" algn="l" rtl="0">
              <a:spcBef>
                <a:spcPts val="360"/>
              </a:spcBef>
              <a:spcAft>
                <a:spcPts val="0"/>
              </a:spcAft>
              <a:buClr>
                <a:schemeClr val="dk2"/>
              </a:buClr>
              <a:buSzPts val="1260"/>
              <a:buFont typeface="Arial"/>
              <a:buChar char="►"/>
              <a:defRPr sz="1800" b="0" i="0" u="none" strike="noStrike" cap="none">
                <a:solidFill>
                  <a:schemeClr val="lt1"/>
                </a:solidFill>
                <a:latin typeface="Inter Light"/>
                <a:ea typeface="Inter Light"/>
                <a:cs typeface="Inter Light"/>
                <a:sym typeface="Inter Light"/>
              </a:defRPr>
            </a:lvl2pPr>
            <a:lvl3pPr marR="0" lvl="2" algn="l" rtl="0">
              <a:spcBef>
                <a:spcPts val="320"/>
              </a:spcBef>
              <a:spcAft>
                <a:spcPts val="0"/>
              </a:spcAft>
              <a:buClr>
                <a:schemeClr val="dk2"/>
              </a:buClr>
              <a:buSzPts val="1120"/>
              <a:buFont typeface="Arial"/>
              <a:buChar char="►"/>
              <a:defRPr sz="1600" b="0" i="0" u="none" strike="noStrike" cap="none">
                <a:solidFill>
                  <a:schemeClr val="lt1"/>
                </a:solidFill>
                <a:latin typeface="Inter Light"/>
                <a:ea typeface="Inter Light"/>
                <a:cs typeface="Inter Light"/>
                <a:sym typeface="Inter Light"/>
              </a:defRPr>
            </a:lvl3pPr>
            <a:lvl4pPr marR="0" lvl="3" algn="l" rtl="0">
              <a:spcBef>
                <a:spcPts val="280"/>
              </a:spcBef>
              <a:spcAft>
                <a:spcPts val="0"/>
              </a:spcAft>
              <a:buClr>
                <a:schemeClr val="dk2"/>
              </a:buClr>
              <a:buSzPts val="980"/>
              <a:buFont typeface="Arial"/>
              <a:buChar char="►"/>
              <a:defRPr sz="1400" b="0" i="0" u="none" strike="noStrike" cap="none">
                <a:solidFill>
                  <a:schemeClr val="lt1"/>
                </a:solidFill>
                <a:latin typeface="Inter Light"/>
                <a:ea typeface="Inter Light"/>
                <a:cs typeface="Inter Light"/>
                <a:sym typeface="Inter Light"/>
              </a:defRPr>
            </a:lvl4pPr>
            <a:lvl5pPr marR="0" lvl="4" algn="l" rtl="0">
              <a:spcBef>
                <a:spcPts val="240"/>
              </a:spcBef>
              <a:spcAft>
                <a:spcPts val="0"/>
              </a:spcAft>
              <a:buClr>
                <a:schemeClr val="dk2"/>
              </a:buClr>
              <a:buSzPts val="840"/>
              <a:buFont typeface="Arial"/>
              <a:buChar char="►"/>
              <a:defRPr sz="1200" b="0" i="0" u="none" strike="noStrike" cap="none">
                <a:solidFill>
                  <a:schemeClr val="lt1"/>
                </a:solidFill>
                <a:latin typeface="Inter Light"/>
                <a:ea typeface="Inter Light"/>
                <a:cs typeface="Inter Light"/>
                <a:sym typeface="Inter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2_Final legal text">
  <p:cSld name="2_Final legal text">
    <p:spTree>
      <p:nvGrpSpPr>
        <p:cNvPr id="1" name="Shape 265"/>
        <p:cNvGrpSpPr/>
        <p:nvPr/>
      </p:nvGrpSpPr>
      <p:grpSpPr>
        <a:xfrm>
          <a:off x="0" y="0"/>
          <a:ext cx="0" cy="0"/>
          <a:chOff x="0" y="0"/>
          <a:chExt cx="0" cy="0"/>
        </a:xfrm>
      </p:grpSpPr>
      <p:pic>
        <p:nvPicPr>
          <p:cNvPr id="266" name="Google Shape;266;p31"/>
          <p:cNvPicPr preferRelativeResize="0"/>
          <p:nvPr/>
        </p:nvPicPr>
        <p:blipFill rotWithShape="1">
          <a:blip r:embed="rId2">
            <a:alphaModFix/>
          </a:blip>
          <a:srcRect/>
          <a:stretch/>
        </p:blipFill>
        <p:spPr>
          <a:xfrm>
            <a:off x="1" y="0"/>
            <a:ext cx="12201558" cy="6858000"/>
          </a:xfrm>
          <a:prstGeom prst="rect">
            <a:avLst/>
          </a:prstGeom>
          <a:noFill/>
          <a:ln>
            <a:noFill/>
          </a:ln>
        </p:spPr>
      </p:pic>
      <p:sp>
        <p:nvSpPr>
          <p:cNvPr id="267" name="Google Shape;267;p31"/>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Final legal text">
  <p:cSld name="Final legal text">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2">
            <a:alphaModFix/>
          </a:blip>
          <a:srcRect/>
          <a:stretch/>
        </p:blipFill>
        <p:spPr>
          <a:xfrm>
            <a:off x="0" y="0"/>
            <a:ext cx="12195175" cy="6858000"/>
          </a:xfrm>
          <a:prstGeom prst="rect">
            <a:avLst/>
          </a:prstGeom>
          <a:noFill/>
          <a:ln>
            <a:noFill/>
          </a:ln>
        </p:spPr>
      </p:pic>
      <p:sp>
        <p:nvSpPr>
          <p:cNvPr id="270" name="Google Shape;270;p32"/>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Final legal text">
  <p:cSld name="1_Final legal text">
    <p:spTree>
      <p:nvGrpSpPr>
        <p:cNvPr id="1" name="Shape 271"/>
        <p:cNvGrpSpPr/>
        <p:nvPr/>
      </p:nvGrpSpPr>
      <p:grpSpPr>
        <a:xfrm>
          <a:off x="0" y="0"/>
          <a:ext cx="0" cy="0"/>
          <a:chOff x="0" y="0"/>
          <a:chExt cx="0" cy="0"/>
        </a:xfrm>
      </p:grpSpPr>
      <p:pic>
        <p:nvPicPr>
          <p:cNvPr id="272" name="Google Shape;272;p33"/>
          <p:cNvPicPr preferRelativeResize="0"/>
          <p:nvPr/>
        </p:nvPicPr>
        <p:blipFill rotWithShape="1">
          <a:blip r:embed="rId2">
            <a:alphaModFix/>
          </a:blip>
          <a:srcRect/>
          <a:stretch/>
        </p:blipFill>
        <p:spPr>
          <a:xfrm>
            <a:off x="0" y="0"/>
            <a:ext cx="12201555" cy="6858000"/>
          </a:xfrm>
          <a:prstGeom prst="rect">
            <a:avLst/>
          </a:prstGeom>
          <a:noFill/>
          <a:ln>
            <a:noFill/>
          </a:ln>
        </p:spPr>
      </p:pic>
      <p:sp>
        <p:nvSpPr>
          <p:cNvPr id="273" name="Google Shape;273;p33"/>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Cover alternate">
  <p:cSld name="1_Cover alternate">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t="25039"/>
          <a:stretch/>
        </p:blipFill>
        <p:spPr>
          <a:xfrm>
            <a:off x="0" y="0"/>
            <a:ext cx="12198350" cy="6857999"/>
          </a:xfrm>
          <a:prstGeom prst="rect">
            <a:avLst/>
          </a:prstGeom>
          <a:noFill/>
          <a:ln>
            <a:noFill/>
          </a:ln>
        </p:spPr>
      </p:pic>
      <p:sp>
        <p:nvSpPr>
          <p:cNvPr id="38" name="Google Shape;38;p8"/>
          <p:cNvSpPr/>
          <p:nvPr/>
        </p:nvSpPr>
        <p:spPr>
          <a:xfrm>
            <a:off x="498115" y="795662"/>
            <a:ext cx="4930412" cy="3581484"/>
          </a:xfrm>
          <a:custGeom>
            <a:avLst/>
            <a:gdLst/>
            <a:ahLst/>
            <a:cxnLst/>
            <a:rect l="l" t="t" r="r" b="b"/>
            <a:pathLst>
              <a:path w="4257675" h="3092804" extrusionOk="0">
                <a:moveTo>
                  <a:pt x="4238387" y="0"/>
                </a:moveTo>
                <a:lnTo>
                  <a:pt x="4257675" y="0"/>
                </a:lnTo>
                <a:lnTo>
                  <a:pt x="4257675" y="3092804"/>
                </a:lnTo>
                <a:lnTo>
                  <a:pt x="0" y="3092804"/>
                </a:lnTo>
                <a:lnTo>
                  <a:pt x="0" y="747342"/>
                </a:lnTo>
                <a:close/>
              </a:path>
            </a:pathLst>
          </a:custGeom>
          <a:solidFill>
            <a:srgbClr val="FFE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39" name="Google Shape;39;p8"/>
          <p:cNvSpPr txBox="1">
            <a:spLocks noGrp="1"/>
          </p:cNvSpPr>
          <p:nvPr>
            <p:ph type="ctrTitle"/>
          </p:nvPr>
        </p:nvSpPr>
        <p:spPr>
          <a:xfrm>
            <a:off x="775504" y="1954221"/>
            <a:ext cx="4328932" cy="97970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000"/>
              <a:buFont typeface="Inter Light"/>
              <a:buNone/>
              <a:defRPr sz="3000" b="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sz="1600" b="1">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grpSp>
        <p:nvGrpSpPr>
          <p:cNvPr id="41" name="Google Shape;41;p8"/>
          <p:cNvGrpSpPr/>
          <p:nvPr/>
        </p:nvGrpSpPr>
        <p:grpSpPr>
          <a:xfrm>
            <a:off x="10364788" y="4960938"/>
            <a:ext cx="1225550" cy="1435100"/>
            <a:chOff x="6529" y="3125"/>
            <a:chExt cx="772" cy="904"/>
          </a:xfrm>
        </p:grpSpPr>
        <p:sp>
          <p:nvSpPr>
            <p:cNvPr id="42" name="Google Shape;42;p8"/>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3" name="Google Shape;43;p8"/>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Approved question wide">
  <p:cSld name="Approved question wide">
    <p:spTree>
      <p:nvGrpSpPr>
        <p:cNvPr id="1" name="Shape 44"/>
        <p:cNvGrpSpPr/>
        <p:nvPr/>
      </p:nvGrpSpPr>
      <p:grpSpPr>
        <a:xfrm>
          <a:off x="0" y="0"/>
          <a:ext cx="0" cy="0"/>
          <a:chOff x="0" y="0"/>
          <a:chExt cx="0" cy="0"/>
        </a:xfrm>
      </p:grpSpPr>
      <p:grpSp>
        <p:nvGrpSpPr>
          <p:cNvPr id="45" name="Google Shape;45;p9"/>
          <p:cNvGrpSpPr/>
          <p:nvPr/>
        </p:nvGrpSpPr>
        <p:grpSpPr>
          <a:xfrm>
            <a:off x="498115" y="5826612"/>
            <a:ext cx="3878023" cy="570195"/>
            <a:chOff x="498115" y="5951018"/>
            <a:chExt cx="3878023" cy="570195"/>
          </a:xfrm>
        </p:grpSpPr>
        <p:sp>
          <p:nvSpPr>
            <p:cNvPr id="46" name="Google Shape;46;p9"/>
            <p:cNvSpPr/>
            <p:nvPr/>
          </p:nvSpPr>
          <p:spPr>
            <a:xfrm>
              <a:off x="498115"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7" name="Google Shape;47;p9"/>
            <p:cNvSpPr/>
            <p:nvPr/>
          </p:nvSpPr>
          <p:spPr>
            <a:xfrm>
              <a:off x="69341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8" name="Google Shape;48;p9"/>
            <p:cNvSpPr/>
            <p:nvPr/>
          </p:nvSpPr>
          <p:spPr>
            <a:xfrm>
              <a:off x="89045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9" name="Google Shape;49;p9"/>
            <p:cNvSpPr/>
            <p:nvPr/>
          </p:nvSpPr>
          <p:spPr>
            <a:xfrm>
              <a:off x="498115" y="6181188"/>
              <a:ext cx="94161" cy="130778"/>
            </a:xfrm>
            <a:custGeom>
              <a:avLst/>
              <a:gdLst/>
              <a:ahLst/>
              <a:cxnLst/>
              <a:rect l="l" t="t" r="r" b="b"/>
              <a:pathLst>
                <a:path w="54" h="75" extrusionOk="0">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0" name="Google Shape;50;p9"/>
            <p:cNvSpPr/>
            <p:nvPr/>
          </p:nvSpPr>
          <p:spPr>
            <a:xfrm>
              <a:off x="609713" y="6174213"/>
              <a:ext cx="78468"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1" name="Google Shape;51;p9"/>
            <p:cNvSpPr/>
            <p:nvPr/>
          </p:nvSpPr>
          <p:spPr>
            <a:xfrm>
              <a:off x="705618"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2" name="Google Shape;52;p9"/>
            <p:cNvSpPr/>
            <p:nvPr/>
          </p:nvSpPr>
          <p:spPr>
            <a:xfrm>
              <a:off x="857320" y="6174213"/>
              <a:ext cx="83698" cy="139497"/>
            </a:xfrm>
            <a:custGeom>
              <a:avLst/>
              <a:gdLst/>
              <a:ahLst/>
              <a:cxnLst/>
              <a:rect l="l" t="t" r="r" b="b"/>
              <a:pathLst>
                <a:path w="33" h="55" extrusionOk="0">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3" name="Google Shape;53;p9"/>
            <p:cNvSpPr/>
            <p:nvPr/>
          </p:nvSpPr>
          <p:spPr>
            <a:xfrm>
              <a:off x="956713" y="6212575"/>
              <a:ext cx="83698" cy="101135"/>
            </a:xfrm>
            <a:custGeom>
              <a:avLst/>
              <a:gdLst/>
              <a:ahLst/>
              <a:cxnLst/>
              <a:rect l="l" t="t" r="r" b="b"/>
              <a:pathLst>
                <a:path w="33" h="40" extrusionOk="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4" name="Google Shape;54;p9"/>
            <p:cNvSpPr/>
            <p:nvPr/>
          </p:nvSpPr>
          <p:spPr>
            <a:xfrm>
              <a:off x="1050873"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5" name="Google Shape;55;p9"/>
            <p:cNvSpPr/>
            <p:nvPr/>
          </p:nvSpPr>
          <p:spPr>
            <a:xfrm>
              <a:off x="111887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6" name="Google Shape;56;p9"/>
            <p:cNvSpPr/>
            <p:nvPr/>
          </p:nvSpPr>
          <p:spPr>
            <a:xfrm>
              <a:off x="1190370" y="6212575"/>
              <a:ext cx="83698" cy="101135"/>
            </a:xfrm>
            <a:custGeom>
              <a:avLst/>
              <a:gdLst/>
              <a:ahLst/>
              <a:cxnLst/>
              <a:rect l="l" t="t" r="r" b="b"/>
              <a:pathLst>
                <a:path w="33" h="40" extrusionOk="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7" name="Google Shape;57;p9"/>
            <p:cNvSpPr/>
            <p:nvPr/>
          </p:nvSpPr>
          <p:spPr>
            <a:xfrm>
              <a:off x="1294993" y="6212575"/>
              <a:ext cx="55799" cy="99391"/>
            </a:xfrm>
            <a:custGeom>
              <a:avLst/>
              <a:gdLst/>
              <a:ahLst/>
              <a:cxnLst/>
              <a:rect l="l" t="t" r="r" b="b"/>
              <a:pathLst>
                <a:path w="22" h="39" extrusionOk="0">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8" name="Google Shape;58;p9"/>
            <p:cNvSpPr/>
            <p:nvPr/>
          </p:nvSpPr>
          <p:spPr>
            <a:xfrm>
              <a:off x="140659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9" name="Google Shape;59;p9"/>
            <p:cNvSpPr/>
            <p:nvPr/>
          </p:nvSpPr>
          <p:spPr>
            <a:xfrm>
              <a:off x="1485058" y="6174213"/>
              <a:ext cx="80211" cy="137753"/>
            </a:xfrm>
            <a:custGeom>
              <a:avLst/>
              <a:gdLst/>
              <a:ahLst/>
              <a:cxnLst/>
              <a:rect l="l" t="t" r="r" b="b"/>
              <a:pathLst>
                <a:path w="31" h="54" extrusionOk="0">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0" name="Google Shape;60;p9"/>
            <p:cNvSpPr/>
            <p:nvPr/>
          </p:nvSpPr>
          <p:spPr>
            <a:xfrm>
              <a:off x="158270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1" name="Google Shape;61;p9"/>
            <p:cNvSpPr/>
            <p:nvPr/>
          </p:nvSpPr>
          <p:spPr>
            <a:xfrm>
              <a:off x="1730922" y="6212575"/>
              <a:ext cx="80211" cy="134265"/>
            </a:xfrm>
            <a:custGeom>
              <a:avLst/>
              <a:gdLst/>
              <a:ahLst/>
              <a:cxnLst/>
              <a:rect l="l" t="t" r="r" b="b"/>
              <a:pathLst>
                <a:path w="32" h="53" extrusionOk="0">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2" name="Google Shape;62;p9"/>
            <p:cNvSpPr/>
            <p:nvPr/>
          </p:nvSpPr>
          <p:spPr>
            <a:xfrm>
              <a:off x="1835545" y="6212575"/>
              <a:ext cx="78468" cy="101135"/>
            </a:xfrm>
            <a:custGeom>
              <a:avLst/>
              <a:gdLst/>
              <a:ahLst/>
              <a:cxnLst/>
              <a:rect l="l" t="t" r="r" b="b"/>
              <a:pathLst>
                <a:path w="31" h="40" extrusionOk="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3" name="Google Shape;63;p9"/>
            <p:cNvSpPr/>
            <p:nvPr/>
          </p:nvSpPr>
          <p:spPr>
            <a:xfrm>
              <a:off x="193493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4" name="Google Shape;64;p9"/>
            <p:cNvSpPr/>
            <p:nvPr/>
          </p:nvSpPr>
          <p:spPr>
            <a:xfrm>
              <a:off x="2030841"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5" name="Google Shape;65;p9"/>
            <p:cNvSpPr/>
            <p:nvPr/>
          </p:nvSpPr>
          <p:spPr>
            <a:xfrm>
              <a:off x="211802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6" name="Google Shape;66;p9"/>
            <p:cNvSpPr/>
            <p:nvPr/>
          </p:nvSpPr>
          <p:spPr>
            <a:xfrm>
              <a:off x="2194750" y="6175958"/>
              <a:ext cx="24412" cy="136010"/>
            </a:xfrm>
            <a:custGeom>
              <a:avLst/>
              <a:gdLst/>
              <a:ahLst/>
              <a:cxnLst/>
              <a:rect l="l" t="t" r="r" b="b"/>
              <a:pathLst>
                <a:path w="10" h="53" extrusionOk="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7" name="Google Shape;67;p9"/>
            <p:cNvSpPr/>
            <p:nvPr/>
          </p:nvSpPr>
          <p:spPr>
            <a:xfrm>
              <a:off x="2236599" y="6212575"/>
              <a:ext cx="87186" cy="101135"/>
            </a:xfrm>
            <a:custGeom>
              <a:avLst/>
              <a:gdLst/>
              <a:ahLst/>
              <a:cxnLst/>
              <a:rect l="l" t="t" r="r" b="b"/>
              <a:pathLst>
                <a:path w="34" h="40" extrusionOk="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8" name="Google Shape;68;p9"/>
            <p:cNvSpPr/>
            <p:nvPr/>
          </p:nvSpPr>
          <p:spPr>
            <a:xfrm>
              <a:off x="2344710" y="6212575"/>
              <a:ext cx="78468" cy="99391"/>
            </a:xfrm>
            <a:custGeom>
              <a:avLst/>
              <a:gdLst/>
              <a:ahLst/>
              <a:cxnLst/>
              <a:rect l="l" t="t" r="r" b="b"/>
              <a:pathLst>
                <a:path w="31" h="39" extrusionOk="0">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9" name="Google Shape;69;p9"/>
            <p:cNvSpPr/>
            <p:nvPr/>
          </p:nvSpPr>
          <p:spPr>
            <a:xfrm>
              <a:off x="2445845" y="6284068"/>
              <a:ext cx="31387"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0" name="Google Shape;70;p9"/>
            <p:cNvSpPr/>
            <p:nvPr/>
          </p:nvSpPr>
          <p:spPr>
            <a:xfrm>
              <a:off x="2540006" y="6181188"/>
              <a:ext cx="97648" cy="130778"/>
            </a:xfrm>
            <a:custGeom>
              <a:avLst/>
              <a:gdLst/>
              <a:ahLst/>
              <a:cxnLst/>
              <a:rect l="l" t="t" r="r" b="b"/>
              <a:pathLst>
                <a:path w="56" h="75" extrusionOk="0">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1" name="Google Shape;71;p9"/>
            <p:cNvSpPr/>
            <p:nvPr/>
          </p:nvSpPr>
          <p:spPr>
            <a:xfrm>
              <a:off x="2651603" y="6174213"/>
              <a:ext cx="80211" cy="137753"/>
            </a:xfrm>
            <a:custGeom>
              <a:avLst/>
              <a:gdLst/>
              <a:ahLst/>
              <a:cxnLst/>
              <a:rect l="l" t="t" r="r" b="b"/>
              <a:pathLst>
                <a:path w="31" h="54" extrusionOk="0">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2" name="Google Shape;72;p9"/>
            <p:cNvSpPr/>
            <p:nvPr/>
          </p:nvSpPr>
          <p:spPr>
            <a:xfrm>
              <a:off x="2750996"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3" name="Google Shape;73;p9"/>
            <p:cNvSpPr/>
            <p:nvPr/>
          </p:nvSpPr>
          <p:spPr>
            <a:xfrm>
              <a:off x="2902698" y="6174213"/>
              <a:ext cx="80211" cy="139497"/>
            </a:xfrm>
            <a:custGeom>
              <a:avLst/>
              <a:gdLst/>
              <a:ahLst/>
              <a:cxnLst/>
              <a:rect l="l" t="t" r="r" b="b"/>
              <a:pathLst>
                <a:path w="32" h="55" extrusionOk="0">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4" name="Google Shape;74;p9"/>
            <p:cNvSpPr/>
            <p:nvPr/>
          </p:nvSpPr>
          <p:spPr>
            <a:xfrm>
              <a:off x="2998603"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5" name="Google Shape;75;p9"/>
            <p:cNvSpPr/>
            <p:nvPr/>
          </p:nvSpPr>
          <p:spPr>
            <a:xfrm>
              <a:off x="309625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6" name="Google Shape;76;p9"/>
            <p:cNvSpPr/>
            <p:nvPr/>
          </p:nvSpPr>
          <p:spPr>
            <a:xfrm>
              <a:off x="3164256" y="6174213"/>
              <a:ext cx="55799" cy="139497"/>
            </a:xfrm>
            <a:custGeom>
              <a:avLst/>
              <a:gdLst/>
              <a:ahLst/>
              <a:cxnLst/>
              <a:rect l="l" t="t" r="r" b="b"/>
              <a:pathLst>
                <a:path w="22" h="55" extrusionOk="0">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7" name="Google Shape;77;p9"/>
            <p:cNvSpPr/>
            <p:nvPr/>
          </p:nvSpPr>
          <p:spPr>
            <a:xfrm>
              <a:off x="32340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8" name="Google Shape;78;p9"/>
            <p:cNvSpPr/>
            <p:nvPr/>
          </p:nvSpPr>
          <p:spPr>
            <a:xfrm>
              <a:off x="3336884" y="6212575"/>
              <a:ext cx="59286" cy="99391"/>
            </a:xfrm>
            <a:custGeom>
              <a:avLst/>
              <a:gdLst/>
              <a:ahLst/>
              <a:cxnLst/>
              <a:rect l="l" t="t" r="r" b="b"/>
              <a:pathLst>
                <a:path w="23" h="39" extrusionOk="0">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9" name="Google Shape;79;p9"/>
            <p:cNvSpPr/>
            <p:nvPr/>
          </p:nvSpPr>
          <p:spPr>
            <a:xfrm>
              <a:off x="3451969"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0" name="Google Shape;80;p9"/>
            <p:cNvSpPr/>
            <p:nvPr/>
          </p:nvSpPr>
          <p:spPr>
            <a:xfrm>
              <a:off x="3530436" y="6174213"/>
              <a:ext cx="80211"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1" name="Google Shape;81;p9"/>
            <p:cNvSpPr/>
            <p:nvPr/>
          </p:nvSpPr>
          <p:spPr>
            <a:xfrm>
              <a:off x="362808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2" name="Google Shape;82;p9"/>
            <p:cNvSpPr/>
            <p:nvPr/>
          </p:nvSpPr>
          <p:spPr>
            <a:xfrm>
              <a:off x="3772813" y="6212575"/>
              <a:ext cx="81955" cy="101135"/>
            </a:xfrm>
            <a:custGeom>
              <a:avLst/>
              <a:gdLst/>
              <a:ahLst/>
              <a:cxnLst/>
              <a:rect l="l" t="t" r="r" b="b"/>
              <a:pathLst>
                <a:path w="32" h="40" extrusionOk="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3" name="Google Shape;83;p9"/>
            <p:cNvSpPr/>
            <p:nvPr/>
          </p:nvSpPr>
          <p:spPr>
            <a:xfrm>
              <a:off x="3877436" y="6212575"/>
              <a:ext cx="78468" cy="99391"/>
            </a:xfrm>
            <a:custGeom>
              <a:avLst/>
              <a:gdLst/>
              <a:ahLst/>
              <a:cxnLst/>
              <a:rect l="l" t="t" r="r" b="b"/>
              <a:pathLst>
                <a:path w="31" h="39" extrusionOk="0">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4" name="Google Shape;84;p9"/>
            <p:cNvSpPr/>
            <p:nvPr/>
          </p:nvSpPr>
          <p:spPr>
            <a:xfrm>
              <a:off x="3975084"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5" name="Google Shape;85;p9"/>
            <p:cNvSpPr/>
            <p:nvPr/>
          </p:nvSpPr>
          <p:spPr>
            <a:xfrm>
              <a:off x="4058782" y="6212575"/>
              <a:ext cx="122060" cy="99391"/>
            </a:xfrm>
            <a:custGeom>
              <a:avLst/>
              <a:gdLst/>
              <a:ahLst/>
              <a:cxnLst/>
              <a:rect l="l" t="t" r="r" b="b"/>
              <a:pathLst>
                <a:path w="70" h="57" extrusionOk="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6" name="Google Shape;86;p9"/>
            <p:cNvSpPr/>
            <p:nvPr/>
          </p:nvSpPr>
          <p:spPr>
            <a:xfrm>
              <a:off x="41913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7" name="Google Shape;87;p9"/>
            <p:cNvSpPr/>
            <p:nvPr/>
          </p:nvSpPr>
          <p:spPr>
            <a:xfrm>
              <a:off x="4295927" y="6212575"/>
              <a:ext cx="57543" cy="99391"/>
            </a:xfrm>
            <a:custGeom>
              <a:avLst/>
              <a:gdLst/>
              <a:ahLst/>
              <a:cxnLst/>
              <a:rect l="l" t="t" r="r" b="b"/>
              <a:pathLst>
                <a:path w="23" h="39" extrusionOk="0">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8" name="Google Shape;88;p9"/>
            <p:cNvSpPr/>
            <p:nvPr/>
          </p:nvSpPr>
          <p:spPr>
            <a:xfrm>
              <a:off x="4346494" y="6284068"/>
              <a:ext cx="29644"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9" name="Google Shape;89;p9"/>
            <p:cNvSpPr/>
            <p:nvPr/>
          </p:nvSpPr>
          <p:spPr>
            <a:xfrm>
              <a:off x="498115" y="6388691"/>
              <a:ext cx="94161" cy="130778"/>
            </a:xfrm>
            <a:custGeom>
              <a:avLst/>
              <a:gdLst/>
              <a:ahLst/>
              <a:cxnLst/>
              <a:rect l="l" t="t" r="r" b="b"/>
              <a:pathLst>
                <a:path w="54" h="75" extrusionOk="0">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0" name="Google Shape;90;p9"/>
            <p:cNvSpPr/>
            <p:nvPr/>
          </p:nvSpPr>
          <p:spPr>
            <a:xfrm>
              <a:off x="609713" y="6383459"/>
              <a:ext cx="78468" cy="136010"/>
            </a:xfrm>
            <a:custGeom>
              <a:avLst/>
              <a:gdLst/>
              <a:ahLst/>
              <a:cxnLst/>
              <a:rect l="l" t="t" r="r" b="b"/>
              <a:pathLst>
                <a:path w="31" h="53" extrusionOk="0">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1" name="Google Shape;91;p9"/>
            <p:cNvSpPr/>
            <p:nvPr/>
          </p:nvSpPr>
          <p:spPr>
            <a:xfrm>
              <a:off x="705618" y="6418333"/>
              <a:ext cx="85443" cy="102879"/>
            </a:xfrm>
            <a:custGeom>
              <a:avLst/>
              <a:gdLst/>
              <a:ahLst/>
              <a:cxnLst/>
              <a:rect l="l" t="t" r="r" b="b"/>
              <a:pathLst>
                <a:path w="33" h="40" extrusionOk="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2" name="Google Shape;92;p9"/>
            <p:cNvSpPr/>
            <p:nvPr/>
          </p:nvSpPr>
          <p:spPr>
            <a:xfrm>
              <a:off x="857320" y="6383459"/>
              <a:ext cx="83698" cy="137753"/>
            </a:xfrm>
            <a:custGeom>
              <a:avLst/>
              <a:gdLst/>
              <a:ahLst/>
              <a:cxnLst/>
              <a:rect l="l" t="t" r="r" b="b"/>
              <a:pathLst>
                <a:path w="33" h="54" extrusionOk="0">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3" name="Google Shape;93;p9"/>
            <p:cNvSpPr/>
            <p:nvPr/>
          </p:nvSpPr>
          <p:spPr>
            <a:xfrm>
              <a:off x="956713" y="6418333"/>
              <a:ext cx="83698" cy="102879"/>
            </a:xfrm>
            <a:custGeom>
              <a:avLst/>
              <a:gdLst/>
              <a:ahLst/>
              <a:cxnLst/>
              <a:rect l="l" t="t" r="r" b="b"/>
              <a:pathLst>
                <a:path w="33" h="40" extrusionOk="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4" name="Google Shape;94;p9"/>
            <p:cNvSpPr/>
            <p:nvPr/>
          </p:nvSpPr>
          <p:spPr>
            <a:xfrm>
              <a:off x="1050873"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5" name="Google Shape;95;p9"/>
            <p:cNvSpPr/>
            <p:nvPr/>
          </p:nvSpPr>
          <p:spPr>
            <a:xfrm>
              <a:off x="1118877"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6" name="Google Shape;96;p9"/>
            <p:cNvSpPr/>
            <p:nvPr/>
          </p:nvSpPr>
          <p:spPr>
            <a:xfrm>
              <a:off x="1190370" y="6418333"/>
              <a:ext cx="83698" cy="102879"/>
            </a:xfrm>
            <a:custGeom>
              <a:avLst/>
              <a:gdLst/>
              <a:ahLst/>
              <a:cxnLst/>
              <a:rect l="l" t="t" r="r" b="b"/>
              <a:pathLst>
                <a:path w="33" h="40" extrusionOk="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7" name="Google Shape;97;p9"/>
            <p:cNvSpPr/>
            <p:nvPr/>
          </p:nvSpPr>
          <p:spPr>
            <a:xfrm>
              <a:off x="1294993" y="6418333"/>
              <a:ext cx="55799" cy="101135"/>
            </a:xfrm>
            <a:custGeom>
              <a:avLst/>
              <a:gdLst/>
              <a:ahLst/>
              <a:cxnLst/>
              <a:rect l="l" t="t" r="r" b="b"/>
              <a:pathLst>
                <a:path w="22" h="39" extrusionOk="0">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8" name="Google Shape;98;p9"/>
            <p:cNvSpPr/>
            <p:nvPr/>
          </p:nvSpPr>
          <p:spPr>
            <a:xfrm>
              <a:off x="1406591"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9" name="Google Shape;99;p9"/>
            <p:cNvSpPr/>
            <p:nvPr/>
          </p:nvSpPr>
          <p:spPr>
            <a:xfrm>
              <a:off x="1485058" y="6383459"/>
              <a:ext cx="80211" cy="136010"/>
            </a:xfrm>
            <a:custGeom>
              <a:avLst/>
              <a:gdLst/>
              <a:ahLst/>
              <a:cxnLst/>
              <a:rect l="l" t="t" r="r" b="b"/>
              <a:pathLst>
                <a:path w="31" h="53" extrusionOk="0">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0" name="Google Shape;100;p9"/>
            <p:cNvSpPr/>
            <p:nvPr/>
          </p:nvSpPr>
          <p:spPr>
            <a:xfrm>
              <a:off x="1582706" y="6418333"/>
              <a:ext cx="83698" cy="102879"/>
            </a:xfrm>
            <a:custGeom>
              <a:avLst/>
              <a:gdLst/>
              <a:ahLst/>
              <a:cxnLst/>
              <a:rect l="l" t="t" r="r" b="b"/>
              <a:pathLst>
                <a:path w="33" h="40" extrusionOk="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1" name="Google Shape;101;p9"/>
            <p:cNvSpPr/>
            <p:nvPr/>
          </p:nvSpPr>
          <p:spPr>
            <a:xfrm>
              <a:off x="1727435" y="6421821"/>
              <a:ext cx="122060" cy="97648"/>
            </a:xfrm>
            <a:custGeom>
              <a:avLst/>
              <a:gdLst/>
              <a:ahLst/>
              <a:cxnLst/>
              <a:rect l="l" t="t" r="r" b="b"/>
              <a:pathLst>
                <a:path w="70" h="56" extrusionOk="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2" name="Google Shape;102;p9"/>
            <p:cNvSpPr/>
            <p:nvPr/>
          </p:nvSpPr>
          <p:spPr>
            <a:xfrm>
              <a:off x="1859957" y="6418333"/>
              <a:ext cx="87186" cy="102879"/>
            </a:xfrm>
            <a:custGeom>
              <a:avLst/>
              <a:gdLst/>
              <a:ahLst/>
              <a:cxnLst/>
              <a:rect l="l" t="t" r="r" b="b"/>
              <a:pathLst>
                <a:path w="34" h="40" extrusionOk="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3" name="Google Shape;103;p9"/>
            <p:cNvSpPr/>
            <p:nvPr/>
          </p:nvSpPr>
          <p:spPr>
            <a:xfrm>
              <a:off x="1968067" y="6418333"/>
              <a:ext cx="57543" cy="101135"/>
            </a:xfrm>
            <a:custGeom>
              <a:avLst/>
              <a:gdLst/>
              <a:ahLst/>
              <a:cxnLst/>
              <a:rect l="l" t="t" r="r" b="b"/>
              <a:pathLst>
                <a:path w="23" h="39" extrusionOk="0">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4" name="Google Shape;104;p9"/>
            <p:cNvSpPr/>
            <p:nvPr/>
          </p:nvSpPr>
          <p:spPr>
            <a:xfrm>
              <a:off x="2043046" y="6383459"/>
              <a:ext cx="19181" cy="136010"/>
            </a:xfrm>
            <a:custGeom>
              <a:avLst/>
              <a:gdLst/>
              <a:ahLst/>
              <a:cxnLst/>
              <a:rect l="l" t="t" r="r" b="b"/>
              <a:pathLst>
                <a:path w="11" h="78" extrusionOk="0">
                  <a:moveTo>
                    <a:pt x="0" y="78"/>
                  </a:moveTo>
                  <a:lnTo>
                    <a:pt x="0" y="6"/>
                  </a:lnTo>
                  <a:lnTo>
                    <a:pt x="11" y="0"/>
                  </a:lnTo>
                  <a:lnTo>
                    <a:pt x="11" y="78"/>
                  </a:lnTo>
                  <a:lnTo>
                    <a:pt x="0"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5" name="Google Shape;105;p9"/>
            <p:cNvSpPr/>
            <p:nvPr/>
          </p:nvSpPr>
          <p:spPr>
            <a:xfrm>
              <a:off x="2084896" y="6383459"/>
              <a:ext cx="80211" cy="137753"/>
            </a:xfrm>
            <a:custGeom>
              <a:avLst/>
              <a:gdLst/>
              <a:ahLst/>
              <a:cxnLst/>
              <a:rect l="l" t="t" r="r" b="b"/>
              <a:pathLst>
                <a:path w="32" h="54" extrusionOk="0">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6" name="Google Shape;106;p9"/>
            <p:cNvSpPr/>
            <p:nvPr/>
          </p:nvSpPr>
          <p:spPr>
            <a:xfrm>
              <a:off x="2229624" y="6421821"/>
              <a:ext cx="122060" cy="97648"/>
            </a:xfrm>
            <a:custGeom>
              <a:avLst/>
              <a:gdLst/>
              <a:ahLst/>
              <a:cxnLst/>
              <a:rect l="l" t="t" r="r" b="b"/>
              <a:pathLst>
                <a:path w="70" h="56" extrusionOk="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7" name="Google Shape;107;p9"/>
            <p:cNvSpPr/>
            <p:nvPr/>
          </p:nvSpPr>
          <p:spPr>
            <a:xfrm>
              <a:off x="2362147" y="6418333"/>
              <a:ext cx="88930" cy="102879"/>
            </a:xfrm>
            <a:custGeom>
              <a:avLst/>
              <a:gdLst/>
              <a:ahLst/>
              <a:cxnLst/>
              <a:rect l="l" t="t" r="r" b="b"/>
              <a:pathLst>
                <a:path w="35" h="40" extrusionOk="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8" name="Google Shape;108;p9"/>
            <p:cNvSpPr/>
            <p:nvPr/>
          </p:nvSpPr>
          <p:spPr>
            <a:xfrm>
              <a:off x="2468514" y="6418333"/>
              <a:ext cx="59286" cy="101135"/>
            </a:xfrm>
            <a:custGeom>
              <a:avLst/>
              <a:gdLst/>
              <a:ahLst/>
              <a:cxnLst/>
              <a:rect l="l" t="t" r="r" b="b"/>
              <a:pathLst>
                <a:path w="23" h="39" extrusionOk="0">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9" name="Google Shape;109;p9"/>
            <p:cNvSpPr/>
            <p:nvPr/>
          </p:nvSpPr>
          <p:spPr>
            <a:xfrm>
              <a:off x="2545237" y="6383459"/>
              <a:ext cx="76723" cy="136010"/>
            </a:xfrm>
            <a:custGeom>
              <a:avLst/>
              <a:gdLst/>
              <a:ahLst/>
              <a:cxnLst/>
              <a:rect l="l" t="t" r="r" b="b"/>
              <a:pathLst>
                <a:path w="44" h="78" extrusionOk="0">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10" name="Google Shape;110;p9"/>
            <p:cNvSpPr/>
            <p:nvPr/>
          </p:nvSpPr>
          <p:spPr>
            <a:xfrm>
              <a:off x="2628936" y="6418333"/>
              <a:ext cx="74980" cy="102879"/>
            </a:xfrm>
            <a:custGeom>
              <a:avLst/>
              <a:gdLst/>
              <a:ahLst/>
              <a:cxnLst/>
              <a:rect l="l" t="t" r="r" b="b"/>
              <a:pathLst>
                <a:path w="29" h="40" extrusionOk="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11" name="Google Shape;111;p9"/>
            <p:cNvSpPr/>
            <p:nvPr/>
          </p:nvSpPr>
          <p:spPr>
            <a:xfrm>
              <a:off x="2723096" y="6489826"/>
              <a:ext cx="27899" cy="31387"/>
            </a:xfrm>
            <a:custGeom>
              <a:avLst/>
              <a:gdLst/>
              <a:ahLst/>
              <a:cxnLst/>
              <a:rect l="l" t="t" r="r" b="b"/>
              <a:pathLst>
                <a:path w="11" h="12" extrusionOk="0">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grpSp>
      <p:sp>
        <p:nvSpPr>
          <p:cNvPr id="112" name="Google Shape;112;p9"/>
          <p:cNvSpPr txBox="1">
            <a:spLocks noGrp="1"/>
          </p:cNvSpPr>
          <p:nvPr>
            <p:ph type="ctrTitle"/>
          </p:nvPr>
        </p:nvSpPr>
        <p:spPr>
          <a:xfrm>
            <a:off x="944880" y="2158329"/>
            <a:ext cx="4783882" cy="86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000"/>
              <a:buFont typeface="Inter Light"/>
              <a:buNone/>
              <a:defRPr sz="3000" b="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9"/>
          <p:cNvSpPr txBox="1">
            <a:spLocks noGrp="1"/>
          </p:cNvSpPr>
          <p:nvPr>
            <p:ph type="subTitle" idx="1"/>
          </p:nvPr>
        </p:nvSpPr>
        <p:spPr>
          <a:xfrm>
            <a:off x="945072" y="3200329"/>
            <a:ext cx="4808028" cy="645742"/>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sp>
        <p:nvSpPr>
          <p:cNvPr id="114" name="Google Shape;114;p9"/>
          <p:cNvSpPr/>
          <p:nvPr/>
        </p:nvSpPr>
        <p:spPr>
          <a:xfrm>
            <a:off x="489366" y="723658"/>
            <a:ext cx="5680945" cy="3452894"/>
          </a:xfrm>
          <a:custGeom>
            <a:avLst/>
            <a:gdLst/>
            <a:ahLst/>
            <a:cxnLst/>
            <a:rect l="l" t="t" r="r" b="b"/>
            <a:pathLst>
              <a:path w="5680945" h="3452894" extrusionOk="0">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5" name="Google Shape;115;p9"/>
          <p:cNvSpPr/>
          <p:nvPr/>
        </p:nvSpPr>
        <p:spPr>
          <a:xfrm>
            <a:off x="489366"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6" name="Google Shape;116;p9"/>
          <p:cNvSpPr/>
          <p:nvPr/>
        </p:nvSpPr>
        <p:spPr>
          <a:xfrm>
            <a:off x="774697"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7" name="Google Shape;117;p9"/>
          <p:cNvSpPr/>
          <p:nvPr/>
        </p:nvSpPr>
        <p:spPr>
          <a:xfrm>
            <a:off x="1059910"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nvGrpSpPr>
          <p:cNvPr id="118" name="Google Shape;118;p9"/>
          <p:cNvGrpSpPr/>
          <p:nvPr/>
        </p:nvGrpSpPr>
        <p:grpSpPr>
          <a:xfrm>
            <a:off x="10364788" y="4960938"/>
            <a:ext cx="1225550" cy="1435100"/>
            <a:chOff x="6529" y="3125"/>
            <a:chExt cx="772" cy="904"/>
          </a:xfrm>
        </p:grpSpPr>
        <p:sp>
          <p:nvSpPr>
            <p:cNvPr id="119" name="Google Shape;119;p9"/>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0" name="Google Shape;120;p9"/>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Approved question tall">
  <p:cSld name="Approved question tall">
    <p:spTree>
      <p:nvGrpSpPr>
        <p:cNvPr id="1" name="Shape 121"/>
        <p:cNvGrpSpPr/>
        <p:nvPr/>
      </p:nvGrpSpPr>
      <p:grpSpPr>
        <a:xfrm>
          <a:off x="0" y="0"/>
          <a:ext cx="0" cy="0"/>
          <a:chOff x="0" y="0"/>
          <a:chExt cx="0" cy="0"/>
        </a:xfrm>
      </p:grpSpPr>
      <p:pic>
        <p:nvPicPr>
          <p:cNvPr id="122" name="Google Shape;122;p10"/>
          <p:cNvPicPr preferRelativeResize="0"/>
          <p:nvPr/>
        </p:nvPicPr>
        <p:blipFill rotWithShape="1">
          <a:blip r:embed="rId2">
            <a:alphaModFix/>
          </a:blip>
          <a:srcRect r="15539" b="21219"/>
          <a:stretch/>
        </p:blipFill>
        <p:spPr>
          <a:xfrm>
            <a:off x="0" y="-2"/>
            <a:ext cx="12198350" cy="6858001"/>
          </a:xfrm>
          <a:prstGeom prst="rect">
            <a:avLst/>
          </a:prstGeom>
          <a:noFill/>
          <a:ln>
            <a:noFill/>
          </a:ln>
        </p:spPr>
      </p:pic>
      <p:pic>
        <p:nvPicPr>
          <p:cNvPr id="123" name="Google Shape;123;p10"/>
          <p:cNvPicPr preferRelativeResize="0"/>
          <p:nvPr/>
        </p:nvPicPr>
        <p:blipFill rotWithShape="1">
          <a:blip r:embed="rId3">
            <a:alphaModFix/>
          </a:blip>
          <a:srcRect/>
          <a:stretch/>
        </p:blipFill>
        <p:spPr>
          <a:xfrm>
            <a:off x="489366" y="869576"/>
            <a:ext cx="4848024" cy="3933825"/>
          </a:xfrm>
          <a:prstGeom prst="rect">
            <a:avLst/>
          </a:prstGeom>
          <a:noFill/>
          <a:ln>
            <a:noFill/>
          </a:ln>
        </p:spPr>
      </p:pic>
      <p:grpSp>
        <p:nvGrpSpPr>
          <p:cNvPr id="124" name="Google Shape;124;p10"/>
          <p:cNvGrpSpPr/>
          <p:nvPr/>
        </p:nvGrpSpPr>
        <p:grpSpPr>
          <a:xfrm>
            <a:off x="498115" y="5826612"/>
            <a:ext cx="3878023" cy="570195"/>
            <a:chOff x="498115" y="5951018"/>
            <a:chExt cx="3878023" cy="570195"/>
          </a:xfrm>
        </p:grpSpPr>
        <p:sp>
          <p:nvSpPr>
            <p:cNvPr id="125" name="Google Shape;125;p10"/>
            <p:cNvSpPr/>
            <p:nvPr/>
          </p:nvSpPr>
          <p:spPr>
            <a:xfrm>
              <a:off x="498115"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6" name="Google Shape;126;p10"/>
            <p:cNvSpPr/>
            <p:nvPr/>
          </p:nvSpPr>
          <p:spPr>
            <a:xfrm>
              <a:off x="69341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7" name="Google Shape;127;p10"/>
            <p:cNvSpPr/>
            <p:nvPr/>
          </p:nvSpPr>
          <p:spPr>
            <a:xfrm>
              <a:off x="89045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8" name="Google Shape;128;p10"/>
            <p:cNvSpPr/>
            <p:nvPr/>
          </p:nvSpPr>
          <p:spPr>
            <a:xfrm>
              <a:off x="498115" y="6181188"/>
              <a:ext cx="94161" cy="130778"/>
            </a:xfrm>
            <a:custGeom>
              <a:avLst/>
              <a:gdLst/>
              <a:ahLst/>
              <a:cxnLst/>
              <a:rect l="l" t="t" r="r" b="b"/>
              <a:pathLst>
                <a:path w="54" h="75" extrusionOk="0">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29" name="Google Shape;129;p10"/>
            <p:cNvSpPr/>
            <p:nvPr/>
          </p:nvSpPr>
          <p:spPr>
            <a:xfrm>
              <a:off x="609713" y="6174213"/>
              <a:ext cx="78468"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0" name="Google Shape;130;p10"/>
            <p:cNvSpPr/>
            <p:nvPr/>
          </p:nvSpPr>
          <p:spPr>
            <a:xfrm>
              <a:off x="705618"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1" name="Google Shape;131;p10"/>
            <p:cNvSpPr/>
            <p:nvPr/>
          </p:nvSpPr>
          <p:spPr>
            <a:xfrm>
              <a:off x="857320" y="6174213"/>
              <a:ext cx="83698" cy="139497"/>
            </a:xfrm>
            <a:custGeom>
              <a:avLst/>
              <a:gdLst/>
              <a:ahLst/>
              <a:cxnLst/>
              <a:rect l="l" t="t" r="r" b="b"/>
              <a:pathLst>
                <a:path w="33" h="55" extrusionOk="0">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2" name="Google Shape;132;p10"/>
            <p:cNvSpPr/>
            <p:nvPr/>
          </p:nvSpPr>
          <p:spPr>
            <a:xfrm>
              <a:off x="956713" y="6212575"/>
              <a:ext cx="83698" cy="101135"/>
            </a:xfrm>
            <a:custGeom>
              <a:avLst/>
              <a:gdLst/>
              <a:ahLst/>
              <a:cxnLst/>
              <a:rect l="l" t="t" r="r" b="b"/>
              <a:pathLst>
                <a:path w="33" h="40" extrusionOk="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3" name="Google Shape;133;p10"/>
            <p:cNvSpPr/>
            <p:nvPr/>
          </p:nvSpPr>
          <p:spPr>
            <a:xfrm>
              <a:off x="1050873"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4" name="Google Shape;134;p10"/>
            <p:cNvSpPr/>
            <p:nvPr/>
          </p:nvSpPr>
          <p:spPr>
            <a:xfrm>
              <a:off x="111887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5" name="Google Shape;135;p10"/>
            <p:cNvSpPr/>
            <p:nvPr/>
          </p:nvSpPr>
          <p:spPr>
            <a:xfrm>
              <a:off x="1190370" y="6212575"/>
              <a:ext cx="83698" cy="101135"/>
            </a:xfrm>
            <a:custGeom>
              <a:avLst/>
              <a:gdLst/>
              <a:ahLst/>
              <a:cxnLst/>
              <a:rect l="l" t="t" r="r" b="b"/>
              <a:pathLst>
                <a:path w="33" h="40" extrusionOk="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6" name="Google Shape;136;p10"/>
            <p:cNvSpPr/>
            <p:nvPr/>
          </p:nvSpPr>
          <p:spPr>
            <a:xfrm>
              <a:off x="1294993" y="6212575"/>
              <a:ext cx="55799" cy="99391"/>
            </a:xfrm>
            <a:custGeom>
              <a:avLst/>
              <a:gdLst/>
              <a:ahLst/>
              <a:cxnLst/>
              <a:rect l="l" t="t" r="r" b="b"/>
              <a:pathLst>
                <a:path w="22" h="39" extrusionOk="0">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7" name="Google Shape;137;p10"/>
            <p:cNvSpPr/>
            <p:nvPr/>
          </p:nvSpPr>
          <p:spPr>
            <a:xfrm>
              <a:off x="140659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8" name="Google Shape;138;p10"/>
            <p:cNvSpPr/>
            <p:nvPr/>
          </p:nvSpPr>
          <p:spPr>
            <a:xfrm>
              <a:off x="1485058" y="6174213"/>
              <a:ext cx="80211" cy="137753"/>
            </a:xfrm>
            <a:custGeom>
              <a:avLst/>
              <a:gdLst/>
              <a:ahLst/>
              <a:cxnLst/>
              <a:rect l="l" t="t" r="r" b="b"/>
              <a:pathLst>
                <a:path w="31" h="54" extrusionOk="0">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9" name="Google Shape;139;p10"/>
            <p:cNvSpPr/>
            <p:nvPr/>
          </p:nvSpPr>
          <p:spPr>
            <a:xfrm>
              <a:off x="158270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0" name="Google Shape;140;p10"/>
            <p:cNvSpPr/>
            <p:nvPr/>
          </p:nvSpPr>
          <p:spPr>
            <a:xfrm>
              <a:off x="1730922" y="6212575"/>
              <a:ext cx="80211" cy="134265"/>
            </a:xfrm>
            <a:custGeom>
              <a:avLst/>
              <a:gdLst/>
              <a:ahLst/>
              <a:cxnLst/>
              <a:rect l="l" t="t" r="r" b="b"/>
              <a:pathLst>
                <a:path w="32" h="53" extrusionOk="0">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1" name="Google Shape;141;p10"/>
            <p:cNvSpPr/>
            <p:nvPr/>
          </p:nvSpPr>
          <p:spPr>
            <a:xfrm>
              <a:off x="1835545" y="6212575"/>
              <a:ext cx="78468" cy="101135"/>
            </a:xfrm>
            <a:custGeom>
              <a:avLst/>
              <a:gdLst/>
              <a:ahLst/>
              <a:cxnLst/>
              <a:rect l="l" t="t" r="r" b="b"/>
              <a:pathLst>
                <a:path w="31" h="40" extrusionOk="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2" name="Google Shape;142;p10"/>
            <p:cNvSpPr/>
            <p:nvPr/>
          </p:nvSpPr>
          <p:spPr>
            <a:xfrm>
              <a:off x="193493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3" name="Google Shape;143;p10"/>
            <p:cNvSpPr/>
            <p:nvPr/>
          </p:nvSpPr>
          <p:spPr>
            <a:xfrm>
              <a:off x="2030841"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4" name="Google Shape;144;p10"/>
            <p:cNvSpPr/>
            <p:nvPr/>
          </p:nvSpPr>
          <p:spPr>
            <a:xfrm>
              <a:off x="211802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5" name="Google Shape;145;p10"/>
            <p:cNvSpPr/>
            <p:nvPr/>
          </p:nvSpPr>
          <p:spPr>
            <a:xfrm>
              <a:off x="2194750" y="6175958"/>
              <a:ext cx="24412" cy="136010"/>
            </a:xfrm>
            <a:custGeom>
              <a:avLst/>
              <a:gdLst/>
              <a:ahLst/>
              <a:cxnLst/>
              <a:rect l="l" t="t" r="r" b="b"/>
              <a:pathLst>
                <a:path w="10" h="53" extrusionOk="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6" name="Google Shape;146;p10"/>
            <p:cNvSpPr/>
            <p:nvPr/>
          </p:nvSpPr>
          <p:spPr>
            <a:xfrm>
              <a:off x="2236599" y="6212575"/>
              <a:ext cx="87186" cy="101135"/>
            </a:xfrm>
            <a:custGeom>
              <a:avLst/>
              <a:gdLst/>
              <a:ahLst/>
              <a:cxnLst/>
              <a:rect l="l" t="t" r="r" b="b"/>
              <a:pathLst>
                <a:path w="34" h="40" extrusionOk="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7" name="Google Shape;147;p10"/>
            <p:cNvSpPr/>
            <p:nvPr/>
          </p:nvSpPr>
          <p:spPr>
            <a:xfrm>
              <a:off x="2344710" y="6212575"/>
              <a:ext cx="78468" cy="99391"/>
            </a:xfrm>
            <a:custGeom>
              <a:avLst/>
              <a:gdLst/>
              <a:ahLst/>
              <a:cxnLst/>
              <a:rect l="l" t="t" r="r" b="b"/>
              <a:pathLst>
                <a:path w="31" h="39" extrusionOk="0">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8" name="Google Shape;148;p10"/>
            <p:cNvSpPr/>
            <p:nvPr/>
          </p:nvSpPr>
          <p:spPr>
            <a:xfrm>
              <a:off x="2445845" y="6284068"/>
              <a:ext cx="31387"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9" name="Google Shape;149;p10"/>
            <p:cNvSpPr/>
            <p:nvPr/>
          </p:nvSpPr>
          <p:spPr>
            <a:xfrm>
              <a:off x="2540006" y="6181188"/>
              <a:ext cx="97648" cy="130778"/>
            </a:xfrm>
            <a:custGeom>
              <a:avLst/>
              <a:gdLst/>
              <a:ahLst/>
              <a:cxnLst/>
              <a:rect l="l" t="t" r="r" b="b"/>
              <a:pathLst>
                <a:path w="56" h="75" extrusionOk="0">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0" name="Google Shape;150;p10"/>
            <p:cNvSpPr/>
            <p:nvPr/>
          </p:nvSpPr>
          <p:spPr>
            <a:xfrm>
              <a:off x="2651603" y="6174213"/>
              <a:ext cx="80211" cy="137753"/>
            </a:xfrm>
            <a:custGeom>
              <a:avLst/>
              <a:gdLst/>
              <a:ahLst/>
              <a:cxnLst/>
              <a:rect l="l" t="t" r="r" b="b"/>
              <a:pathLst>
                <a:path w="31" h="54" extrusionOk="0">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1" name="Google Shape;151;p10"/>
            <p:cNvSpPr/>
            <p:nvPr/>
          </p:nvSpPr>
          <p:spPr>
            <a:xfrm>
              <a:off x="2750996"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2" name="Google Shape;152;p10"/>
            <p:cNvSpPr/>
            <p:nvPr/>
          </p:nvSpPr>
          <p:spPr>
            <a:xfrm>
              <a:off x="2902698" y="6174213"/>
              <a:ext cx="80211" cy="139497"/>
            </a:xfrm>
            <a:custGeom>
              <a:avLst/>
              <a:gdLst/>
              <a:ahLst/>
              <a:cxnLst/>
              <a:rect l="l" t="t" r="r" b="b"/>
              <a:pathLst>
                <a:path w="32" h="55" extrusionOk="0">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3" name="Google Shape;153;p10"/>
            <p:cNvSpPr/>
            <p:nvPr/>
          </p:nvSpPr>
          <p:spPr>
            <a:xfrm>
              <a:off x="2998603"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4" name="Google Shape;154;p10"/>
            <p:cNvSpPr/>
            <p:nvPr/>
          </p:nvSpPr>
          <p:spPr>
            <a:xfrm>
              <a:off x="309625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5" name="Google Shape;155;p10"/>
            <p:cNvSpPr/>
            <p:nvPr/>
          </p:nvSpPr>
          <p:spPr>
            <a:xfrm>
              <a:off x="3164256" y="6174213"/>
              <a:ext cx="55799" cy="139497"/>
            </a:xfrm>
            <a:custGeom>
              <a:avLst/>
              <a:gdLst/>
              <a:ahLst/>
              <a:cxnLst/>
              <a:rect l="l" t="t" r="r" b="b"/>
              <a:pathLst>
                <a:path w="22" h="55" extrusionOk="0">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6" name="Google Shape;156;p10"/>
            <p:cNvSpPr/>
            <p:nvPr/>
          </p:nvSpPr>
          <p:spPr>
            <a:xfrm>
              <a:off x="32340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7" name="Google Shape;157;p10"/>
            <p:cNvSpPr/>
            <p:nvPr/>
          </p:nvSpPr>
          <p:spPr>
            <a:xfrm>
              <a:off x="3336884" y="6212575"/>
              <a:ext cx="59286" cy="99391"/>
            </a:xfrm>
            <a:custGeom>
              <a:avLst/>
              <a:gdLst/>
              <a:ahLst/>
              <a:cxnLst/>
              <a:rect l="l" t="t" r="r" b="b"/>
              <a:pathLst>
                <a:path w="23" h="39" extrusionOk="0">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8" name="Google Shape;158;p10"/>
            <p:cNvSpPr/>
            <p:nvPr/>
          </p:nvSpPr>
          <p:spPr>
            <a:xfrm>
              <a:off x="3451969"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9" name="Google Shape;159;p10"/>
            <p:cNvSpPr/>
            <p:nvPr/>
          </p:nvSpPr>
          <p:spPr>
            <a:xfrm>
              <a:off x="3530436" y="6174213"/>
              <a:ext cx="80211"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0" name="Google Shape;160;p10"/>
            <p:cNvSpPr/>
            <p:nvPr/>
          </p:nvSpPr>
          <p:spPr>
            <a:xfrm>
              <a:off x="362808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1" name="Google Shape;161;p10"/>
            <p:cNvSpPr/>
            <p:nvPr/>
          </p:nvSpPr>
          <p:spPr>
            <a:xfrm>
              <a:off x="3772813" y="6212575"/>
              <a:ext cx="81955" cy="101135"/>
            </a:xfrm>
            <a:custGeom>
              <a:avLst/>
              <a:gdLst/>
              <a:ahLst/>
              <a:cxnLst/>
              <a:rect l="l" t="t" r="r" b="b"/>
              <a:pathLst>
                <a:path w="32" h="40" extrusionOk="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2" name="Google Shape;162;p10"/>
            <p:cNvSpPr/>
            <p:nvPr/>
          </p:nvSpPr>
          <p:spPr>
            <a:xfrm>
              <a:off x="3877436" y="6212575"/>
              <a:ext cx="78468" cy="99391"/>
            </a:xfrm>
            <a:custGeom>
              <a:avLst/>
              <a:gdLst/>
              <a:ahLst/>
              <a:cxnLst/>
              <a:rect l="l" t="t" r="r" b="b"/>
              <a:pathLst>
                <a:path w="31" h="39" extrusionOk="0">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3" name="Google Shape;163;p10"/>
            <p:cNvSpPr/>
            <p:nvPr/>
          </p:nvSpPr>
          <p:spPr>
            <a:xfrm>
              <a:off x="3975084"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4" name="Google Shape;164;p10"/>
            <p:cNvSpPr/>
            <p:nvPr/>
          </p:nvSpPr>
          <p:spPr>
            <a:xfrm>
              <a:off x="4058782" y="6212575"/>
              <a:ext cx="122060" cy="99391"/>
            </a:xfrm>
            <a:custGeom>
              <a:avLst/>
              <a:gdLst/>
              <a:ahLst/>
              <a:cxnLst/>
              <a:rect l="l" t="t" r="r" b="b"/>
              <a:pathLst>
                <a:path w="70" h="57" extrusionOk="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5" name="Google Shape;165;p10"/>
            <p:cNvSpPr/>
            <p:nvPr/>
          </p:nvSpPr>
          <p:spPr>
            <a:xfrm>
              <a:off x="41913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6" name="Google Shape;166;p10"/>
            <p:cNvSpPr/>
            <p:nvPr/>
          </p:nvSpPr>
          <p:spPr>
            <a:xfrm>
              <a:off x="4295927" y="6212575"/>
              <a:ext cx="57543" cy="99391"/>
            </a:xfrm>
            <a:custGeom>
              <a:avLst/>
              <a:gdLst/>
              <a:ahLst/>
              <a:cxnLst/>
              <a:rect l="l" t="t" r="r" b="b"/>
              <a:pathLst>
                <a:path w="23" h="39" extrusionOk="0">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7" name="Google Shape;167;p10"/>
            <p:cNvSpPr/>
            <p:nvPr/>
          </p:nvSpPr>
          <p:spPr>
            <a:xfrm>
              <a:off x="4346494" y="6284068"/>
              <a:ext cx="29644"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8" name="Google Shape;168;p10"/>
            <p:cNvSpPr/>
            <p:nvPr/>
          </p:nvSpPr>
          <p:spPr>
            <a:xfrm>
              <a:off x="498115" y="6388691"/>
              <a:ext cx="94161" cy="130778"/>
            </a:xfrm>
            <a:custGeom>
              <a:avLst/>
              <a:gdLst/>
              <a:ahLst/>
              <a:cxnLst/>
              <a:rect l="l" t="t" r="r" b="b"/>
              <a:pathLst>
                <a:path w="54" h="75" extrusionOk="0">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9" name="Google Shape;169;p10"/>
            <p:cNvSpPr/>
            <p:nvPr/>
          </p:nvSpPr>
          <p:spPr>
            <a:xfrm>
              <a:off x="609713" y="6383459"/>
              <a:ext cx="78468" cy="136010"/>
            </a:xfrm>
            <a:custGeom>
              <a:avLst/>
              <a:gdLst/>
              <a:ahLst/>
              <a:cxnLst/>
              <a:rect l="l" t="t" r="r" b="b"/>
              <a:pathLst>
                <a:path w="31" h="53" extrusionOk="0">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0" name="Google Shape;170;p10"/>
            <p:cNvSpPr/>
            <p:nvPr/>
          </p:nvSpPr>
          <p:spPr>
            <a:xfrm>
              <a:off x="705618" y="6418333"/>
              <a:ext cx="85443" cy="102879"/>
            </a:xfrm>
            <a:custGeom>
              <a:avLst/>
              <a:gdLst/>
              <a:ahLst/>
              <a:cxnLst/>
              <a:rect l="l" t="t" r="r" b="b"/>
              <a:pathLst>
                <a:path w="33" h="40" extrusionOk="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1" name="Google Shape;171;p10"/>
            <p:cNvSpPr/>
            <p:nvPr/>
          </p:nvSpPr>
          <p:spPr>
            <a:xfrm>
              <a:off x="857320" y="6383459"/>
              <a:ext cx="83698" cy="137753"/>
            </a:xfrm>
            <a:custGeom>
              <a:avLst/>
              <a:gdLst/>
              <a:ahLst/>
              <a:cxnLst/>
              <a:rect l="l" t="t" r="r" b="b"/>
              <a:pathLst>
                <a:path w="33" h="54" extrusionOk="0">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2" name="Google Shape;172;p10"/>
            <p:cNvSpPr/>
            <p:nvPr/>
          </p:nvSpPr>
          <p:spPr>
            <a:xfrm>
              <a:off x="956713" y="6418333"/>
              <a:ext cx="83698" cy="102879"/>
            </a:xfrm>
            <a:custGeom>
              <a:avLst/>
              <a:gdLst/>
              <a:ahLst/>
              <a:cxnLst/>
              <a:rect l="l" t="t" r="r" b="b"/>
              <a:pathLst>
                <a:path w="33" h="40" extrusionOk="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3" name="Google Shape;173;p10"/>
            <p:cNvSpPr/>
            <p:nvPr/>
          </p:nvSpPr>
          <p:spPr>
            <a:xfrm>
              <a:off x="1050873"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4" name="Google Shape;174;p10"/>
            <p:cNvSpPr/>
            <p:nvPr/>
          </p:nvSpPr>
          <p:spPr>
            <a:xfrm>
              <a:off x="1118877"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5" name="Google Shape;175;p10"/>
            <p:cNvSpPr/>
            <p:nvPr/>
          </p:nvSpPr>
          <p:spPr>
            <a:xfrm>
              <a:off x="1190370" y="6418333"/>
              <a:ext cx="83698" cy="102879"/>
            </a:xfrm>
            <a:custGeom>
              <a:avLst/>
              <a:gdLst/>
              <a:ahLst/>
              <a:cxnLst/>
              <a:rect l="l" t="t" r="r" b="b"/>
              <a:pathLst>
                <a:path w="33" h="40" extrusionOk="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6" name="Google Shape;176;p10"/>
            <p:cNvSpPr/>
            <p:nvPr/>
          </p:nvSpPr>
          <p:spPr>
            <a:xfrm>
              <a:off x="1294993" y="6418333"/>
              <a:ext cx="55799" cy="101135"/>
            </a:xfrm>
            <a:custGeom>
              <a:avLst/>
              <a:gdLst/>
              <a:ahLst/>
              <a:cxnLst/>
              <a:rect l="l" t="t" r="r" b="b"/>
              <a:pathLst>
                <a:path w="22" h="39" extrusionOk="0">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7" name="Google Shape;177;p10"/>
            <p:cNvSpPr/>
            <p:nvPr/>
          </p:nvSpPr>
          <p:spPr>
            <a:xfrm>
              <a:off x="1406591"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8" name="Google Shape;178;p10"/>
            <p:cNvSpPr/>
            <p:nvPr/>
          </p:nvSpPr>
          <p:spPr>
            <a:xfrm>
              <a:off x="1485058" y="6383459"/>
              <a:ext cx="80211" cy="136010"/>
            </a:xfrm>
            <a:custGeom>
              <a:avLst/>
              <a:gdLst/>
              <a:ahLst/>
              <a:cxnLst/>
              <a:rect l="l" t="t" r="r" b="b"/>
              <a:pathLst>
                <a:path w="31" h="53" extrusionOk="0">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9" name="Google Shape;179;p10"/>
            <p:cNvSpPr/>
            <p:nvPr/>
          </p:nvSpPr>
          <p:spPr>
            <a:xfrm>
              <a:off x="1582706" y="6418333"/>
              <a:ext cx="83698" cy="102879"/>
            </a:xfrm>
            <a:custGeom>
              <a:avLst/>
              <a:gdLst/>
              <a:ahLst/>
              <a:cxnLst/>
              <a:rect l="l" t="t" r="r" b="b"/>
              <a:pathLst>
                <a:path w="33" h="40" extrusionOk="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0" name="Google Shape;180;p10"/>
            <p:cNvSpPr/>
            <p:nvPr/>
          </p:nvSpPr>
          <p:spPr>
            <a:xfrm>
              <a:off x="1727435" y="6421821"/>
              <a:ext cx="122060" cy="97648"/>
            </a:xfrm>
            <a:custGeom>
              <a:avLst/>
              <a:gdLst/>
              <a:ahLst/>
              <a:cxnLst/>
              <a:rect l="l" t="t" r="r" b="b"/>
              <a:pathLst>
                <a:path w="70" h="56" extrusionOk="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1" name="Google Shape;181;p10"/>
            <p:cNvSpPr/>
            <p:nvPr/>
          </p:nvSpPr>
          <p:spPr>
            <a:xfrm>
              <a:off x="1859957" y="6418333"/>
              <a:ext cx="87186" cy="102879"/>
            </a:xfrm>
            <a:custGeom>
              <a:avLst/>
              <a:gdLst/>
              <a:ahLst/>
              <a:cxnLst/>
              <a:rect l="l" t="t" r="r" b="b"/>
              <a:pathLst>
                <a:path w="34" h="40" extrusionOk="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2" name="Google Shape;182;p10"/>
            <p:cNvSpPr/>
            <p:nvPr/>
          </p:nvSpPr>
          <p:spPr>
            <a:xfrm>
              <a:off x="1968067" y="6418333"/>
              <a:ext cx="57543" cy="101135"/>
            </a:xfrm>
            <a:custGeom>
              <a:avLst/>
              <a:gdLst/>
              <a:ahLst/>
              <a:cxnLst/>
              <a:rect l="l" t="t" r="r" b="b"/>
              <a:pathLst>
                <a:path w="23" h="39" extrusionOk="0">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3" name="Google Shape;183;p10"/>
            <p:cNvSpPr/>
            <p:nvPr/>
          </p:nvSpPr>
          <p:spPr>
            <a:xfrm>
              <a:off x="2043046" y="6383459"/>
              <a:ext cx="19181" cy="136010"/>
            </a:xfrm>
            <a:custGeom>
              <a:avLst/>
              <a:gdLst/>
              <a:ahLst/>
              <a:cxnLst/>
              <a:rect l="l" t="t" r="r" b="b"/>
              <a:pathLst>
                <a:path w="11" h="78" extrusionOk="0">
                  <a:moveTo>
                    <a:pt x="0" y="78"/>
                  </a:moveTo>
                  <a:lnTo>
                    <a:pt x="0" y="6"/>
                  </a:lnTo>
                  <a:lnTo>
                    <a:pt x="11" y="0"/>
                  </a:lnTo>
                  <a:lnTo>
                    <a:pt x="11" y="78"/>
                  </a:lnTo>
                  <a:lnTo>
                    <a:pt x="0"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4" name="Google Shape;184;p10"/>
            <p:cNvSpPr/>
            <p:nvPr/>
          </p:nvSpPr>
          <p:spPr>
            <a:xfrm>
              <a:off x="2084896" y="6383459"/>
              <a:ext cx="80211" cy="137753"/>
            </a:xfrm>
            <a:custGeom>
              <a:avLst/>
              <a:gdLst/>
              <a:ahLst/>
              <a:cxnLst/>
              <a:rect l="l" t="t" r="r" b="b"/>
              <a:pathLst>
                <a:path w="32" h="54" extrusionOk="0">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5" name="Google Shape;185;p10"/>
            <p:cNvSpPr/>
            <p:nvPr/>
          </p:nvSpPr>
          <p:spPr>
            <a:xfrm>
              <a:off x="2229624" y="6421821"/>
              <a:ext cx="122060" cy="97648"/>
            </a:xfrm>
            <a:custGeom>
              <a:avLst/>
              <a:gdLst/>
              <a:ahLst/>
              <a:cxnLst/>
              <a:rect l="l" t="t" r="r" b="b"/>
              <a:pathLst>
                <a:path w="70" h="56" extrusionOk="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6" name="Google Shape;186;p10"/>
            <p:cNvSpPr/>
            <p:nvPr/>
          </p:nvSpPr>
          <p:spPr>
            <a:xfrm>
              <a:off x="2362147" y="6418333"/>
              <a:ext cx="88930" cy="102879"/>
            </a:xfrm>
            <a:custGeom>
              <a:avLst/>
              <a:gdLst/>
              <a:ahLst/>
              <a:cxnLst/>
              <a:rect l="l" t="t" r="r" b="b"/>
              <a:pathLst>
                <a:path w="35" h="40" extrusionOk="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7" name="Google Shape;187;p10"/>
            <p:cNvSpPr/>
            <p:nvPr/>
          </p:nvSpPr>
          <p:spPr>
            <a:xfrm>
              <a:off x="2468514" y="6418333"/>
              <a:ext cx="59286" cy="101135"/>
            </a:xfrm>
            <a:custGeom>
              <a:avLst/>
              <a:gdLst/>
              <a:ahLst/>
              <a:cxnLst/>
              <a:rect l="l" t="t" r="r" b="b"/>
              <a:pathLst>
                <a:path w="23" h="39" extrusionOk="0">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8" name="Google Shape;188;p10"/>
            <p:cNvSpPr/>
            <p:nvPr/>
          </p:nvSpPr>
          <p:spPr>
            <a:xfrm>
              <a:off x="2545237" y="6383459"/>
              <a:ext cx="76723" cy="136010"/>
            </a:xfrm>
            <a:custGeom>
              <a:avLst/>
              <a:gdLst/>
              <a:ahLst/>
              <a:cxnLst/>
              <a:rect l="l" t="t" r="r" b="b"/>
              <a:pathLst>
                <a:path w="44" h="78" extrusionOk="0">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9" name="Google Shape;189;p10"/>
            <p:cNvSpPr/>
            <p:nvPr/>
          </p:nvSpPr>
          <p:spPr>
            <a:xfrm>
              <a:off x="2628936" y="6418333"/>
              <a:ext cx="74980" cy="102879"/>
            </a:xfrm>
            <a:custGeom>
              <a:avLst/>
              <a:gdLst/>
              <a:ahLst/>
              <a:cxnLst/>
              <a:rect l="l" t="t" r="r" b="b"/>
              <a:pathLst>
                <a:path w="29" h="40" extrusionOk="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90" name="Google Shape;190;p10"/>
            <p:cNvSpPr/>
            <p:nvPr/>
          </p:nvSpPr>
          <p:spPr>
            <a:xfrm>
              <a:off x="2723096" y="6489826"/>
              <a:ext cx="27899" cy="31387"/>
            </a:xfrm>
            <a:custGeom>
              <a:avLst/>
              <a:gdLst/>
              <a:ahLst/>
              <a:cxnLst/>
              <a:rect l="l" t="t" r="r" b="b"/>
              <a:pathLst>
                <a:path w="11" h="12" extrusionOk="0">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grpSp>
      <p:sp>
        <p:nvSpPr>
          <p:cNvPr id="191" name="Google Shape;191;p10"/>
          <p:cNvSpPr txBox="1">
            <a:spLocks noGrp="1"/>
          </p:cNvSpPr>
          <p:nvPr>
            <p:ph type="ctrTitle"/>
          </p:nvPr>
        </p:nvSpPr>
        <p:spPr>
          <a:xfrm>
            <a:off x="944880" y="2158329"/>
            <a:ext cx="4000436" cy="86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000"/>
              <a:buFont typeface="Inter Light"/>
              <a:buNone/>
              <a:defRPr sz="3000" b="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10"/>
          <p:cNvSpPr txBox="1">
            <a:spLocks noGrp="1"/>
          </p:cNvSpPr>
          <p:nvPr>
            <p:ph type="subTitle" idx="1"/>
          </p:nvPr>
        </p:nvSpPr>
        <p:spPr>
          <a:xfrm>
            <a:off x="945072" y="3200329"/>
            <a:ext cx="4020628" cy="645742"/>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grpSp>
        <p:nvGrpSpPr>
          <p:cNvPr id="193" name="Google Shape;193;p10"/>
          <p:cNvGrpSpPr/>
          <p:nvPr/>
        </p:nvGrpSpPr>
        <p:grpSpPr>
          <a:xfrm>
            <a:off x="10364788" y="4960938"/>
            <a:ext cx="1225550" cy="1435100"/>
            <a:chOff x="6529" y="3125"/>
            <a:chExt cx="772" cy="904"/>
          </a:xfrm>
        </p:grpSpPr>
        <p:sp>
          <p:nvSpPr>
            <p:cNvPr id="194" name="Google Shape;194;p10"/>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95" name="Google Shape;195;p10"/>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98" name="Google Shape;198;p11"/>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
        <p:nvSpPr>
          <p:cNvPr id="199" name="Google Shape;199;p11"/>
          <p:cNvSpPr txBox="1">
            <a:spLocks noGrp="1"/>
          </p:cNvSpPr>
          <p:nvPr>
            <p:ph type="body" idx="1"/>
          </p:nvPr>
        </p:nvSpPr>
        <p:spPr>
          <a:xfrm>
            <a:off x="609600" y="1137920"/>
            <a:ext cx="10980738" cy="475615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slide 2">
  <p:cSld name="Standard slide 2">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02" name="Google Shape;202;p12"/>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Standard slide">
  <p:cSld name="2_Standard slide">
    <p:spTree>
      <p:nvGrpSpPr>
        <p:cNvPr id="1" name="Shape 203"/>
        <p:cNvGrpSpPr/>
        <p:nvPr/>
      </p:nvGrpSpPr>
      <p:grpSpPr>
        <a:xfrm>
          <a:off x="0" y="0"/>
          <a:ext cx="0" cy="0"/>
          <a:chOff x="0" y="0"/>
          <a:chExt cx="0" cy="0"/>
        </a:xfrm>
      </p:grpSpPr>
      <p:sp>
        <p:nvSpPr>
          <p:cNvPr id="204" name="Google Shape;204;p13"/>
          <p:cNvSpPr>
            <a:spLocks noGrp="1"/>
          </p:cNvSpPr>
          <p:nvPr>
            <p:ph type="pic" idx="2"/>
          </p:nvPr>
        </p:nvSpPr>
        <p:spPr>
          <a:xfrm>
            <a:off x="8199120" y="1"/>
            <a:ext cx="3999231" cy="6156104"/>
          </a:xfrm>
          <a:prstGeom prst="rect">
            <a:avLst/>
          </a:prstGeom>
          <a:noFill/>
          <a:ln>
            <a:noFill/>
          </a:ln>
        </p:spPr>
      </p:sp>
      <p:sp>
        <p:nvSpPr>
          <p:cNvPr id="205" name="Google Shape;205;p13"/>
          <p:cNvSpPr txBox="1">
            <a:spLocks noGrp="1"/>
          </p:cNvSpPr>
          <p:nvPr>
            <p:ph type="title"/>
          </p:nvPr>
        </p:nvSpPr>
        <p:spPr>
          <a:xfrm>
            <a:off x="609919" y="294200"/>
            <a:ext cx="7444422"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13"/>
          <p:cNvSpPr txBox="1">
            <a:spLocks noGrp="1"/>
          </p:cNvSpPr>
          <p:nvPr>
            <p:ph type="body" idx="1"/>
          </p:nvPr>
        </p:nvSpPr>
        <p:spPr>
          <a:xfrm>
            <a:off x="609918" y="1137921"/>
            <a:ext cx="7299642" cy="873760"/>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 name="Google Shape;207;p13"/>
          <p:cNvSpPr txBox="1">
            <a:spLocks noGrp="1"/>
          </p:cNvSpPr>
          <p:nvPr>
            <p:ph type="body" idx="3"/>
          </p:nvPr>
        </p:nvSpPr>
        <p:spPr>
          <a:xfrm>
            <a:off x="609918" y="2311401"/>
            <a:ext cx="3580117" cy="3844704"/>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 name="Google Shape;208;p13"/>
          <p:cNvSpPr txBox="1">
            <a:spLocks noGrp="1"/>
          </p:cNvSpPr>
          <p:nvPr>
            <p:ph type="body" idx="4"/>
          </p:nvPr>
        </p:nvSpPr>
        <p:spPr>
          <a:xfrm>
            <a:off x="4329443" y="2311401"/>
            <a:ext cx="3580117" cy="1254759"/>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13"/>
          <p:cNvSpPr txBox="1">
            <a:spLocks noGrp="1"/>
          </p:cNvSpPr>
          <p:nvPr>
            <p:ph type="body" idx="5"/>
          </p:nvPr>
        </p:nvSpPr>
        <p:spPr>
          <a:xfrm>
            <a:off x="4329443" y="4236721"/>
            <a:ext cx="3580117" cy="1944160"/>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latin typeface="Georgia"/>
                <a:ea typeface="Georgia"/>
                <a:cs typeface="Georgia"/>
                <a:sym typeface="Georgia"/>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0" name="Google Shape;210;p13"/>
          <p:cNvCxnSpPr/>
          <p:nvPr/>
        </p:nvCxnSpPr>
        <p:spPr>
          <a:xfrm>
            <a:off x="609918" y="907750"/>
            <a:ext cx="7723854"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tandard slide">
  <p:cSld name="1_Standard slide">
    <p:spTree>
      <p:nvGrpSpPr>
        <p:cNvPr id="1" name="Shape 211"/>
        <p:cNvGrpSpPr/>
        <p:nvPr/>
      </p:nvGrpSpPr>
      <p:grpSpPr>
        <a:xfrm>
          <a:off x="0" y="0"/>
          <a:ext cx="0" cy="0"/>
          <a:chOff x="0" y="0"/>
          <a:chExt cx="0" cy="0"/>
        </a:xfrm>
      </p:grpSpPr>
      <p:sp>
        <p:nvSpPr>
          <p:cNvPr id="212" name="Google Shape;212;p14"/>
          <p:cNvSpPr>
            <a:spLocks noGrp="1"/>
          </p:cNvSpPr>
          <p:nvPr>
            <p:ph type="pic" idx="2"/>
          </p:nvPr>
        </p:nvSpPr>
        <p:spPr>
          <a:xfrm>
            <a:off x="0" y="0"/>
            <a:ext cx="2384460" cy="6857999"/>
          </a:xfrm>
          <a:prstGeom prst="rect">
            <a:avLst/>
          </a:prstGeom>
          <a:noFill/>
          <a:ln>
            <a:noFill/>
          </a:ln>
        </p:spPr>
      </p:sp>
      <p:sp>
        <p:nvSpPr>
          <p:cNvPr id="213" name="Google Shape;213;p14"/>
          <p:cNvSpPr txBox="1">
            <a:spLocks noGrp="1"/>
          </p:cNvSpPr>
          <p:nvPr>
            <p:ph type="title"/>
          </p:nvPr>
        </p:nvSpPr>
        <p:spPr>
          <a:xfrm>
            <a:off x="2695294" y="294200"/>
            <a:ext cx="8892000"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14"/>
          <p:cNvSpPr txBox="1">
            <a:spLocks noGrp="1"/>
          </p:cNvSpPr>
          <p:nvPr>
            <p:ph type="body" idx="1"/>
          </p:nvPr>
        </p:nvSpPr>
        <p:spPr>
          <a:xfrm>
            <a:off x="2695293" y="1137921"/>
            <a:ext cx="2742882" cy="5018184"/>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4"/>
          <p:cNvSpPr txBox="1">
            <a:spLocks noGrp="1"/>
          </p:cNvSpPr>
          <p:nvPr>
            <p:ph type="body" idx="3"/>
          </p:nvPr>
        </p:nvSpPr>
        <p:spPr>
          <a:xfrm>
            <a:off x="5727083" y="1137921"/>
            <a:ext cx="2803842" cy="5018184"/>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4"/>
          <p:cNvSpPr txBox="1">
            <a:spLocks noGrp="1"/>
          </p:cNvSpPr>
          <p:nvPr>
            <p:ph type="body" idx="4"/>
          </p:nvPr>
        </p:nvSpPr>
        <p:spPr>
          <a:xfrm>
            <a:off x="8819832" y="1137921"/>
            <a:ext cx="2768600" cy="2796151"/>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7" name="Google Shape;217;p14"/>
          <p:cNvCxnSpPr/>
          <p:nvPr/>
        </p:nvCxnSpPr>
        <p:spPr>
          <a:xfrm>
            <a:off x="2695294" y="907750"/>
            <a:ext cx="8892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2400"/>
              <a:buFont typeface="Inter Light"/>
              <a:buNone/>
              <a:defRPr sz="2400" b="0" i="0" u="none" strike="noStrike" cap="none">
                <a:solidFill>
                  <a:schemeClr val="lt1"/>
                </a:solidFill>
                <a:latin typeface="Inter Light"/>
                <a:ea typeface="Inter Light"/>
                <a:cs typeface="Inter Light"/>
                <a:sym typeface="Inter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609918" y="1137920"/>
            <a:ext cx="10978515" cy="4947920"/>
          </a:xfrm>
          <a:prstGeom prst="rect">
            <a:avLst/>
          </a:prstGeom>
          <a:noFill/>
          <a:ln>
            <a:noFill/>
          </a:ln>
        </p:spPr>
        <p:txBody>
          <a:bodyPr spcFirstLastPara="1" wrap="square" lIns="0" tIns="0" rIns="0" bIns="0" anchor="t" anchorCtr="0">
            <a:noAutofit/>
          </a:bodyPr>
          <a:lstStyle>
            <a:lvl1pPr marL="457200" marR="0" lvl="0" indent="-317500" algn="l" rtl="0">
              <a:spcBef>
                <a:spcPts val="400"/>
              </a:spcBef>
              <a:spcAft>
                <a:spcPts val="0"/>
              </a:spcAft>
              <a:buClr>
                <a:schemeClr val="dk2"/>
              </a:buClr>
              <a:buSzPts val="1400"/>
              <a:buFont typeface="Arial"/>
              <a:buChar char="►"/>
              <a:defRPr sz="2000" b="0" i="0" u="none" strike="noStrike" cap="none">
                <a:solidFill>
                  <a:schemeClr val="lt1"/>
                </a:solidFill>
                <a:latin typeface="Inter Light"/>
                <a:ea typeface="Inter Light"/>
                <a:cs typeface="Inter Light"/>
                <a:sym typeface="Inter Light"/>
              </a:defRPr>
            </a:lvl1pPr>
            <a:lvl2pPr marL="914400" marR="0" lvl="1" indent="-308610" algn="l" rtl="0">
              <a:spcBef>
                <a:spcPts val="360"/>
              </a:spcBef>
              <a:spcAft>
                <a:spcPts val="0"/>
              </a:spcAft>
              <a:buClr>
                <a:schemeClr val="dk2"/>
              </a:buClr>
              <a:buSzPts val="1260"/>
              <a:buFont typeface="Arial"/>
              <a:buChar char="►"/>
              <a:defRPr sz="1800" b="0" i="0" u="none" strike="noStrike" cap="none">
                <a:solidFill>
                  <a:schemeClr val="lt1"/>
                </a:solidFill>
                <a:latin typeface="Inter Light"/>
                <a:ea typeface="Inter Light"/>
                <a:cs typeface="Inter Light"/>
                <a:sym typeface="Inter Light"/>
              </a:defRPr>
            </a:lvl2pPr>
            <a:lvl3pPr marL="1371600" marR="0" lvl="2" indent="-299719" algn="l" rtl="0">
              <a:spcBef>
                <a:spcPts val="320"/>
              </a:spcBef>
              <a:spcAft>
                <a:spcPts val="0"/>
              </a:spcAft>
              <a:buClr>
                <a:schemeClr val="dk2"/>
              </a:buClr>
              <a:buSzPts val="1120"/>
              <a:buFont typeface="Arial"/>
              <a:buChar char="►"/>
              <a:defRPr sz="1600" b="0" i="0" u="none" strike="noStrike" cap="none">
                <a:solidFill>
                  <a:schemeClr val="lt1"/>
                </a:solidFill>
                <a:latin typeface="Inter Light"/>
                <a:ea typeface="Inter Light"/>
                <a:cs typeface="Inter Light"/>
                <a:sym typeface="Inter Light"/>
              </a:defRPr>
            </a:lvl3pPr>
            <a:lvl4pPr marL="1828800" marR="0" lvl="3" indent="-290830" algn="l" rtl="0">
              <a:spcBef>
                <a:spcPts val="280"/>
              </a:spcBef>
              <a:spcAft>
                <a:spcPts val="0"/>
              </a:spcAft>
              <a:buClr>
                <a:schemeClr val="dk2"/>
              </a:buClr>
              <a:buSzPts val="980"/>
              <a:buFont typeface="Arial"/>
              <a:buChar char="►"/>
              <a:defRPr sz="1400" b="0" i="0" u="none" strike="noStrike" cap="none">
                <a:solidFill>
                  <a:schemeClr val="lt1"/>
                </a:solidFill>
                <a:latin typeface="Inter Light"/>
                <a:ea typeface="Inter Light"/>
                <a:cs typeface="Inter Light"/>
                <a:sym typeface="Inter Light"/>
              </a:defRPr>
            </a:lvl4pPr>
            <a:lvl5pPr marL="2286000" marR="0" lvl="4" indent="-281939" algn="l" rtl="0">
              <a:spcBef>
                <a:spcPts val="240"/>
              </a:spcBef>
              <a:spcAft>
                <a:spcPts val="0"/>
              </a:spcAft>
              <a:buClr>
                <a:schemeClr val="dk2"/>
              </a:buClr>
              <a:buSzPts val="840"/>
              <a:buFont typeface="Arial"/>
              <a:buChar char="►"/>
              <a:defRPr sz="1200" b="0" i="0" u="none" strike="noStrike" cap="none">
                <a:solidFill>
                  <a:schemeClr val="lt1"/>
                </a:solidFill>
                <a:latin typeface="Inter Light"/>
                <a:ea typeface="Inter Light"/>
                <a:cs typeface="Inter Light"/>
                <a:sym typeface="Inter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9pPr>
          </a:lstStyle>
          <a:p>
            <a:endParaRPr/>
          </a:p>
        </p:txBody>
      </p:sp>
      <p:grpSp>
        <p:nvGrpSpPr>
          <p:cNvPr id="12" name="Google Shape;12;p4"/>
          <p:cNvGrpSpPr/>
          <p:nvPr/>
        </p:nvGrpSpPr>
        <p:grpSpPr>
          <a:xfrm>
            <a:off x="11287125" y="6356350"/>
            <a:ext cx="303213" cy="311150"/>
            <a:chOff x="7110" y="4004"/>
            <a:chExt cx="191" cy="196"/>
          </a:xfrm>
        </p:grpSpPr>
        <p:sp>
          <p:nvSpPr>
            <p:cNvPr id="13" name="Google Shape;13;p4"/>
            <p:cNvSpPr/>
            <p:nvPr/>
          </p:nvSpPr>
          <p:spPr>
            <a:xfrm>
              <a:off x="7110" y="4004"/>
              <a:ext cx="191" cy="70"/>
            </a:xfrm>
            <a:custGeom>
              <a:avLst/>
              <a:gdLst/>
              <a:ahLst/>
              <a:cxnLst/>
              <a:rect l="l" t="t" r="r" b="b"/>
              <a:pathLst>
                <a:path w="191" h="70" extrusionOk="0">
                  <a:moveTo>
                    <a:pt x="191" y="0"/>
                  </a:moveTo>
                  <a:lnTo>
                    <a:pt x="0" y="70"/>
                  </a:lnTo>
                  <a:lnTo>
                    <a:pt x="191" y="36"/>
                  </a:lnTo>
                  <a:lnTo>
                    <a:pt x="19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4" name="Google Shape;14;p4"/>
            <p:cNvSpPr/>
            <p:nvPr/>
          </p:nvSpPr>
          <p:spPr>
            <a:xfrm>
              <a:off x="7111" y="4103"/>
              <a:ext cx="78" cy="97"/>
            </a:xfrm>
            <a:custGeom>
              <a:avLst/>
              <a:gdLst/>
              <a:ahLst/>
              <a:cxnLst/>
              <a:rect l="l" t="t" r="r" b="b"/>
              <a:pathLst>
                <a:path w="78" h="97" extrusionOk="0">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5" name="Google Shape;15;p4"/>
            <p:cNvSpPr/>
            <p:nvPr/>
          </p:nvSpPr>
          <p:spPr>
            <a:xfrm>
              <a:off x="7176" y="4103"/>
              <a:ext cx="96" cy="97"/>
            </a:xfrm>
            <a:custGeom>
              <a:avLst/>
              <a:gdLst/>
              <a:ahLst/>
              <a:cxnLst/>
              <a:rect l="l" t="t" r="r" b="b"/>
              <a:pathLst>
                <a:path w="96" h="97" extrusionOk="0">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
          <p:cNvSpPr txBox="1">
            <a:spLocks noGrp="1"/>
          </p:cNvSpPr>
          <p:nvPr>
            <p:ph type="ctrTitle"/>
          </p:nvPr>
        </p:nvSpPr>
        <p:spPr>
          <a:xfrm>
            <a:off x="775504" y="1954221"/>
            <a:ext cx="4228296" cy="97970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3000"/>
              <a:buFont typeface="Inter Light"/>
              <a:buNone/>
            </a:pPr>
            <a:r>
              <a:rPr lang="en-GB" dirty="0">
                <a:latin typeface="EYInterstate Light" panose="02000506000000020004" pitchFamily="2" charset="0"/>
              </a:rPr>
              <a:t>EY </a:t>
            </a:r>
            <a:r>
              <a:rPr lang="en-GB" dirty="0" err="1">
                <a:latin typeface="EYInterstate Light" panose="02000506000000020004" pitchFamily="2" charset="0"/>
              </a:rPr>
              <a:t>Techathon</a:t>
            </a:r>
            <a:r>
              <a:rPr lang="en-GB" dirty="0">
                <a:latin typeface="EYInterstate Light" panose="02000506000000020004" pitchFamily="2" charset="0"/>
              </a:rPr>
              <a:t> 5.0</a:t>
            </a:r>
            <a:br>
              <a:rPr lang="en-GB" dirty="0">
                <a:latin typeface="EYInterstate Light" panose="02000506000000020004" pitchFamily="2" charset="0"/>
              </a:rPr>
            </a:br>
            <a:r>
              <a:rPr lang="en-GB" dirty="0">
                <a:latin typeface="EYInterstate Light" panose="02000506000000020004" pitchFamily="2" charset="0"/>
              </a:rPr>
              <a:t>Detailed Submission</a:t>
            </a:r>
            <a:endParaRPr dirty="0">
              <a:latin typeface="EYInterstate Light" panose="02000506000000020004" pitchFamily="2" charset="0"/>
            </a:endParaRPr>
          </a:p>
        </p:txBody>
      </p:sp>
      <p:sp>
        <p:nvSpPr>
          <p:cNvPr id="568" name="Google Shape;568;p1"/>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en-GB" sz="1600" dirty="0">
                <a:latin typeface="EYInterstate Light" panose="02000506000000020004" pitchFamily="2" charset="0"/>
              </a:rPr>
              <a:t>Date of submission: 12 Jan 2025</a:t>
            </a:r>
            <a:endParaRPr dirty="0">
              <a:latin typeface="EYInterstate Light" panose="02000506000000020004" pitchFamily="2" charset="0"/>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F3226191-5BC9-5FF9-0B8B-53BFA39770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0AEA79-86B3-B980-A280-9F3D4DA2D4B3}"/>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9824C95E-87C0-1D43-8EE2-83B2920B8AF6}"/>
              </a:ext>
            </a:extLst>
          </p:cNvPr>
          <p:cNvSpPr txBox="1"/>
          <p:nvPr/>
        </p:nvSpPr>
        <p:spPr>
          <a:xfrm>
            <a:off x="532962" y="884600"/>
            <a:ext cx="9598478" cy="923330"/>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Analysis, visualization </a:t>
            </a:r>
            <a:r>
              <a:rPr lang="en-IN" sz="1800" kern="1200" dirty="0">
                <a:solidFill>
                  <a:srgbClr val="FFE600"/>
                </a:solidFill>
                <a:latin typeface="+mj-lt"/>
                <a:ea typeface="+mn-ea"/>
                <a:cs typeface="Arial" pitchFamily="34" charset="0"/>
              </a:rPr>
              <a:t>(optional)</a:t>
            </a:r>
          </a:p>
          <a:p>
            <a:pPr lvl="0">
              <a:buClr>
                <a:schemeClr val="bg1"/>
              </a:buClr>
              <a:tabLst>
                <a:tab pos="457200" algn="l"/>
              </a:tabLst>
            </a:pPr>
            <a:endParaRPr lang="en-IN" sz="1800" kern="1200" dirty="0">
              <a:solidFill>
                <a:schemeClr val="bg1"/>
              </a:solidFill>
              <a:latin typeface="+mj-lt"/>
              <a:ea typeface="+mn-ea"/>
              <a:cs typeface="Arial" pitchFamily="34" charset="0"/>
            </a:endParaRPr>
          </a:p>
        </p:txBody>
      </p:sp>
      <p:pic>
        <p:nvPicPr>
          <p:cNvPr id="6" name="Picture 5">
            <a:extLst>
              <a:ext uri="{FF2B5EF4-FFF2-40B4-BE49-F238E27FC236}">
                <a16:creationId xmlns:a16="http://schemas.microsoft.com/office/drawing/2014/main" id="{868505BD-CED7-99FB-2717-B31080714CE4}"/>
              </a:ext>
            </a:extLst>
          </p:cNvPr>
          <p:cNvPicPr>
            <a:picLocks noChangeAspect="1"/>
          </p:cNvPicPr>
          <p:nvPr/>
        </p:nvPicPr>
        <p:blipFill>
          <a:blip r:embed="rId3"/>
          <a:stretch>
            <a:fillRect/>
          </a:stretch>
        </p:blipFill>
        <p:spPr>
          <a:xfrm>
            <a:off x="1692634" y="1686145"/>
            <a:ext cx="9024528" cy="5039272"/>
          </a:xfrm>
          <a:prstGeom prst="rect">
            <a:avLst/>
          </a:prstGeom>
        </p:spPr>
      </p:pic>
    </p:spTree>
    <p:extLst>
      <p:ext uri="{BB962C8B-B14F-4D97-AF65-F5344CB8AC3E}">
        <p14:creationId xmlns:p14="http://schemas.microsoft.com/office/powerpoint/2010/main" val="316280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AC3B6876-CCAB-A27B-9FA3-C4B57B3AB0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1AB3D-55EE-D350-43E4-7E786169B3DE}"/>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AA3820DF-7DCB-8EA7-6B6C-FA281070C1D0}"/>
              </a:ext>
            </a:extLst>
          </p:cNvPr>
          <p:cNvSpPr txBox="1"/>
          <p:nvPr/>
        </p:nvSpPr>
        <p:spPr>
          <a:xfrm>
            <a:off x="503465" y="1300723"/>
            <a:ext cx="9598478" cy="646331"/>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Code Repository </a:t>
            </a:r>
            <a:r>
              <a:rPr lang="en-IN" sz="1800" kern="1200" dirty="0">
                <a:solidFill>
                  <a:srgbClr val="FFE600"/>
                </a:solidFill>
                <a:latin typeface="+mj-lt"/>
                <a:ea typeface="+mn-ea"/>
                <a:cs typeface="Arial" pitchFamily="34" charset="0"/>
              </a:rPr>
              <a:t>(optional)</a:t>
            </a:r>
          </a:p>
        </p:txBody>
      </p:sp>
      <p:sp>
        <p:nvSpPr>
          <p:cNvPr id="4" name="TextBox 3">
            <a:extLst>
              <a:ext uri="{FF2B5EF4-FFF2-40B4-BE49-F238E27FC236}">
                <a16:creationId xmlns:a16="http://schemas.microsoft.com/office/drawing/2014/main" id="{4F3FFE65-EAA6-D012-EB99-E4C8B1CF4A78}"/>
              </a:ext>
            </a:extLst>
          </p:cNvPr>
          <p:cNvSpPr txBox="1"/>
          <p:nvPr/>
        </p:nvSpPr>
        <p:spPr>
          <a:xfrm>
            <a:off x="2494234" y="3167390"/>
            <a:ext cx="7607709" cy="523220"/>
          </a:xfrm>
          <a:prstGeom prst="rect">
            <a:avLst/>
          </a:prstGeom>
          <a:noFill/>
        </p:spPr>
        <p:txBody>
          <a:bodyPr wrap="square">
            <a:spAutoFit/>
          </a:bodyPr>
          <a:lstStyle/>
          <a:p>
            <a:pPr lvl="0">
              <a:buClr>
                <a:schemeClr val="bg1"/>
              </a:buClr>
              <a:tabLst>
                <a:tab pos="457200" algn="l"/>
              </a:tabLst>
            </a:pPr>
            <a:r>
              <a:rPr lang="en-IN" sz="2800" kern="1200" dirty="0">
                <a:solidFill>
                  <a:schemeClr val="bg1"/>
                </a:solidFill>
                <a:latin typeface="+mj-lt"/>
                <a:ea typeface="+mn-ea"/>
                <a:cs typeface="Arial" pitchFamily="34" charset="0"/>
              </a:rPr>
              <a:t>https://github.com/Beatevil/Arthshakti.git</a:t>
            </a:r>
            <a:endParaRPr lang="en-IN" sz="2800" kern="1200" dirty="0">
              <a:solidFill>
                <a:srgbClr val="FFE600"/>
              </a:solidFill>
              <a:latin typeface="+mj-lt"/>
              <a:ea typeface="+mn-ea"/>
              <a:cs typeface="Arial" pitchFamily="34" charset="0"/>
            </a:endParaRPr>
          </a:p>
        </p:txBody>
      </p:sp>
    </p:spTree>
    <p:extLst>
      <p:ext uri="{BB962C8B-B14F-4D97-AF65-F5344CB8AC3E}">
        <p14:creationId xmlns:p14="http://schemas.microsoft.com/office/powerpoint/2010/main" val="234692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7" name="Rectangle 6">
            <a:extLst>
              <a:ext uri="{FF2B5EF4-FFF2-40B4-BE49-F238E27FC236}">
                <a16:creationId xmlns:a16="http://schemas.microsoft.com/office/drawing/2014/main" id="{7824D649-DA60-B333-0839-AD537EEE41D1}"/>
              </a:ext>
            </a:extLst>
          </p:cNvPr>
          <p:cNvSpPr/>
          <p:nvPr/>
        </p:nvSpPr>
        <p:spPr>
          <a:xfrm>
            <a:off x="2404269" y="2174808"/>
            <a:ext cx="7677150" cy="824841"/>
          </a:xfrm>
          <a:prstGeom prst="rect">
            <a:avLst/>
          </a:prstGeom>
        </p:spPr>
        <p:txBody>
          <a:bodyPr wrap="square">
            <a:spAutoFit/>
          </a:bodyPr>
          <a:lstStyle/>
          <a:p>
            <a:pPr algn="ctr">
              <a:lnSpc>
                <a:spcPct val="85000"/>
              </a:lnSpc>
              <a:spcBef>
                <a:spcPct val="0"/>
              </a:spcBef>
              <a:defRPr/>
            </a:pPr>
            <a:r>
              <a:rPr lang="en-IN" sz="2800" dirty="0">
                <a:solidFill>
                  <a:srgbClr val="FFE600"/>
                </a:solidFill>
                <a:latin typeface="+mj-lt"/>
                <a:cs typeface="Arial" pitchFamily="34" charset="0"/>
              </a:rPr>
              <a:t>[Attach Video, link for demo] or [output/visualizations from the prototype]</a:t>
            </a:r>
          </a:p>
        </p:txBody>
      </p:sp>
      <p:sp>
        <p:nvSpPr>
          <p:cNvPr id="8" name="Title 1">
            <a:extLst>
              <a:ext uri="{FF2B5EF4-FFF2-40B4-BE49-F238E27FC236}">
                <a16:creationId xmlns:a16="http://schemas.microsoft.com/office/drawing/2014/main" id="{7489369F-F742-910F-DBD1-9ABDD1FD7882}"/>
              </a:ext>
            </a:extLst>
          </p:cNvPr>
          <p:cNvSpPr txBox="1">
            <a:spLocks/>
          </p:cNvSpPr>
          <p:nvPr/>
        </p:nvSpPr>
        <p:spPr>
          <a:xfrm>
            <a:off x="1882511" y="3429000"/>
            <a:ext cx="8720667" cy="590400"/>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EYInterstate Light" panose="02000506000000020004" pitchFamily="2" charset="0"/>
                <a:ea typeface="+mj-ea"/>
                <a:cs typeface="Arial" pitchFamily="34" charset="0"/>
              </a:rPr>
              <a:t>https://drive.google.com/drive/folders/1p51kMuBLpc1ggTiK6BkzupBTWq0MpNjc?usp=sharing</a:t>
            </a:r>
          </a:p>
        </p:txBody>
      </p:sp>
    </p:spTree>
    <p:extLst>
      <p:ext uri="{BB962C8B-B14F-4D97-AF65-F5344CB8AC3E}">
        <p14:creationId xmlns:p14="http://schemas.microsoft.com/office/powerpoint/2010/main" val="402955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
          <p:cNvSpPr txBox="1">
            <a:spLocks noGrp="1"/>
          </p:cNvSpPr>
          <p:nvPr>
            <p:ph type="ctrTitle"/>
          </p:nvPr>
        </p:nvSpPr>
        <p:spPr>
          <a:xfrm>
            <a:off x="775504" y="1954221"/>
            <a:ext cx="4228296" cy="97970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3000"/>
              <a:buFont typeface="Inter Light"/>
              <a:buNone/>
            </a:pPr>
            <a:r>
              <a:rPr lang="en-GB" dirty="0">
                <a:latin typeface="EYInterstate Light" panose="02000506000000020004" pitchFamily="2" charset="0"/>
              </a:rPr>
              <a:t>Thank you</a:t>
            </a:r>
            <a:endParaRPr dirty="0">
              <a:latin typeface="EYInterstate Light" panose="02000506000000020004" pitchFamily="2" charset="0"/>
            </a:endParaRPr>
          </a:p>
        </p:txBody>
      </p:sp>
      <p:sp>
        <p:nvSpPr>
          <p:cNvPr id="568" name="Google Shape;568;p1"/>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en-GB" sz="1600" dirty="0">
                <a:latin typeface="EYInterstate Light" panose="02000506000000020004" pitchFamily="2" charset="0"/>
              </a:rPr>
              <a:t>Date of submission:  12 Jan 2025</a:t>
            </a:r>
            <a:endParaRPr dirty="0">
              <a:latin typeface="EYInterstate Light" panose="02000506000000020004" pitchFamily="2" charset="0"/>
              <a:sym typeface="Inter"/>
            </a:endParaRPr>
          </a:p>
        </p:txBody>
      </p:sp>
    </p:spTree>
    <p:extLst>
      <p:ext uri="{BB962C8B-B14F-4D97-AF65-F5344CB8AC3E}">
        <p14:creationId xmlns:p14="http://schemas.microsoft.com/office/powerpoint/2010/main" val="34160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rot="10800000" flipV="1">
            <a:off x="609918" y="83443"/>
            <a:ext cx="11588432" cy="535303"/>
          </a:xfrm>
        </p:spPr>
        <p:txBody>
          <a:bodyPr anchor="ctr"/>
          <a:lstStyle/>
          <a:p>
            <a:br>
              <a:rPr lang="en-US" sz="1400" dirty="0"/>
            </a:br>
            <a:r>
              <a:rPr lang="en-US" sz="1400" dirty="0"/>
              <a:t>We are a dynamic group of three individuals with complementary technical expertise: </a:t>
            </a:r>
            <a:r>
              <a:rPr lang="en-US" sz="1400" b="1" dirty="0"/>
              <a:t>Tarun Baliyan</a:t>
            </a:r>
            <a:r>
              <a:rPr lang="en-US" sz="1400" dirty="0"/>
              <a:t>, an AI/ML enthusiast skilled in intelligent algorithms and data-driven insights; </a:t>
            </a:r>
            <a:r>
              <a:rPr lang="en-US" sz="1400" b="1" dirty="0"/>
              <a:t>Mridula Shrivastava</a:t>
            </a:r>
            <a:r>
              <a:rPr lang="en-US" sz="1400" dirty="0"/>
              <a:t>, a backend developer specializing in server-side programming and scalable APIs; and </a:t>
            </a:r>
            <a:r>
              <a:rPr lang="en-US" sz="1400" b="1" dirty="0"/>
              <a:t>Aditi Shrivastava</a:t>
            </a:r>
            <a:r>
              <a:rPr lang="en-US" sz="1400" dirty="0"/>
              <a:t>, a frontend developer focused on creating responsive, user-friendly interfaces. Together, we collaborate to deliver innovative, end-to-end solutions with creativity and precision.</a:t>
            </a:r>
          </a:p>
        </p:txBody>
      </p:sp>
      <p:sp>
        <p:nvSpPr>
          <p:cNvPr id="22" name="TextBox 21">
            <a:extLst>
              <a:ext uri="{FF2B5EF4-FFF2-40B4-BE49-F238E27FC236}">
                <a16:creationId xmlns:a16="http://schemas.microsoft.com/office/drawing/2014/main" id="{51A28C89-53DE-284C-ADBF-E7721AF0BF03}"/>
              </a:ext>
            </a:extLst>
          </p:cNvPr>
          <p:cNvSpPr txBox="1"/>
          <p:nvPr/>
        </p:nvSpPr>
        <p:spPr>
          <a:xfrm>
            <a:off x="585640" y="1135670"/>
            <a:ext cx="6100232" cy="369332"/>
          </a:xfrm>
          <a:prstGeom prst="rect">
            <a:avLst/>
          </a:prstGeom>
          <a:noFill/>
        </p:spPr>
        <p:txBody>
          <a:bodyPr wrap="square">
            <a:spAutoFit/>
          </a:bodyPr>
          <a:lstStyle/>
          <a:p>
            <a:pPr marL="0" marR="0" lvl="0" indent="0" algn="l" rtl="0">
              <a:spcBef>
                <a:spcPts val="0"/>
              </a:spcBef>
              <a:spcAft>
                <a:spcPts val="0"/>
              </a:spcAft>
              <a:buNone/>
            </a:pPr>
            <a:r>
              <a:rPr lang="en-GB" sz="1800" b="0" u="none" strike="noStrike" cap="none" dirty="0">
                <a:solidFill>
                  <a:srgbClr val="FFE600"/>
                </a:solidFill>
              </a:rPr>
              <a:t>Team Name: </a:t>
            </a:r>
            <a:r>
              <a:rPr lang="en-GB" sz="1800" dirty="0">
                <a:solidFill>
                  <a:srgbClr val="FFE600"/>
                </a:solidFill>
              </a:rPr>
              <a:t>Code-e-pie</a:t>
            </a:r>
            <a:endParaRPr lang="en-GB" sz="1800" b="0" u="none" strike="noStrike" cap="none" dirty="0">
              <a:solidFill>
                <a:srgbClr val="FFE600"/>
              </a:solidFill>
              <a:latin typeface="Inter Light"/>
              <a:ea typeface="Inter Light"/>
              <a:cs typeface="Inter Light"/>
              <a:sym typeface="Inter Light"/>
            </a:endParaRPr>
          </a:p>
        </p:txBody>
      </p:sp>
      <p:graphicFrame>
        <p:nvGraphicFramePr>
          <p:cNvPr id="23" name="Table 22">
            <a:extLst>
              <a:ext uri="{FF2B5EF4-FFF2-40B4-BE49-F238E27FC236}">
                <a16:creationId xmlns:a16="http://schemas.microsoft.com/office/drawing/2014/main" id="{B2811706-0EBA-F3CB-685C-9E077503C1CF}"/>
              </a:ext>
            </a:extLst>
          </p:cNvPr>
          <p:cNvGraphicFramePr>
            <a:graphicFrameLocks noGrp="1"/>
          </p:cNvGraphicFramePr>
          <p:nvPr>
            <p:extLst>
              <p:ext uri="{D42A27DB-BD31-4B8C-83A1-F6EECF244321}">
                <p14:modId xmlns:p14="http://schemas.microsoft.com/office/powerpoint/2010/main" val="4260920788"/>
              </p:ext>
            </p:extLst>
          </p:nvPr>
        </p:nvGraphicFramePr>
        <p:xfrm>
          <a:off x="3031814" y="3617073"/>
          <a:ext cx="1855081" cy="2804160"/>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1  Name : Tarun Baliyan</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Chandigarh University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8923131171</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AI/ML Enthusiast</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graphicFrame>
        <p:nvGraphicFramePr>
          <p:cNvPr id="25" name="Table 24">
            <a:extLst>
              <a:ext uri="{FF2B5EF4-FFF2-40B4-BE49-F238E27FC236}">
                <a16:creationId xmlns:a16="http://schemas.microsoft.com/office/drawing/2014/main" id="{69C753FE-ACB7-7A21-372A-984A627556C2}"/>
              </a:ext>
            </a:extLst>
          </p:cNvPr>
          <p:cNvGraphicFramePr>
            <a:graphicFrameLocks noGrp="1"/>
          </p:cNvGraphicFramePr>
          <p:nvPr>
            <p:extLst>
              <p:ext uri="{D42A27DB-BD31-4B8C-83A1-F6EECF244321}">
                <p14:modId xmlns:p14="http://schemas.microsoft.com/office/powerpoint/2010/main" val="3650767479"/>
              </p:ext>
            </p:extLst>
          </p:nvPr>
        </p:nvGraphicFramePr>
        <p:xfrm>
          <a:off x="5171634" y="3617073"/>
          <a:ext cx="1855081" cy="2804160"/>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2 Name : Mridula Shrivastava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a:t>
                      </a:r>
                      <a:r>
                        <a:rPr lang="en-IN" sz="1400" b="0" i="0" u="none" strike="noStrike" cap="none" dirty="0" err="1">
                          <a:solidFill>
                            <a:schemeClr val="bg1"/>
                          </a:solidFill>
                          <a:effectLst/>
                          <a:latin typeface="+mn-lt"/>
                          <a:ea typeface="+mn-ea"/>
                          <a:cs typeface="+mn-cs"/>
                          <a:sym typeface="Arial"/>
                        </a:rPr>
                        <a:t>Banasthali</a:t>
                      </a:r>
                      <a:r>
                        <a:rPr lang="en-IN" sz="1400" b="0" i="0" u="none" strike="noStrike" cap="none" dirty="0">
                          <a:solidFill>
                            <a:schemeClr val="bg1"/>
                          </a:solidFill>
                          <a:effectLst/>
                          <a:latin typeface="+mn-lt"/>
                          <a:ea typeface="+mn-ea"/>
                          <a:cs typeface="+mn-cs"/>
                          <a:sym typeface="Arial"/>
                        </a:rPr>
                        <a:t> Vidyapeeth</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6265 984 513</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Backend Developer</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graphicFrame>
        <p:nvGraphicFramePr>
          <p:cNvPr id="27" name="Table 26">
            <a:extLst>
              <a:ext uri="{FF2B5EF4-FFF2-40B4-BE49-F238E27FC236}">
                <a16:creationId xmlns:a16="http://schemas.microsoft.com/office/drawing/2014/main" id="{D59CC864-0CA0-27E5-F1D0-406C853267D9}"/>
              </a:ext>
            </a:extLst>
          </p:cNvPr>
          <p:cNvGraphicFramePr>
            <a:graphicFrameLocks noGrp="1"/>
          </p:cNvGraphicFramePr>
          <p:nvPr>
            <p:extLst>
              <p:ext uri="{D42A27DB-BD31-4B8C-83A1-F6EECF244321}">
                <p14:modId xmlns:p14="http://schemas.microsoft.com/office/powerpoint/2010/main" val="2516906813"/>
              </p:ext>
            </p:extLst>
          </p:nvPr>
        </p:nvGraphicFramePr>
        <p:xfrm>
          <a:off x="7311454" y="3617073"/>
          <a:ext cx="1855081" cy="2804160"/>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3  Name : Aditi Shrivastava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a:t>
                      </a:r>
                      <a:r>
                        <a:rPr lang="en-IN" sz="1400" b="0" i="0" u="none" strike="noStrike" cap="none" dirty="0">
                          <a:solidFill>
                            <a:schemeClr val="bg1"/>
                          </a:solidFill>
                          <a:effectLst/>
                          <a:latin typeface="+mn-lt"/>
                          <a:ea typeface="+mn-ea"/>
                          <a:cs typeface="+mn-cs"/>
                          <a:sym typeface="Arial"/>
                        </a:rPr>
                        <a:t>Global Institute of Technology</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a:t>
                      </a:r>
                      <a:r>
                        <a:rPr lang="en-IN" sz="1400" b="0" i="0" u="none" strike="noStrike" cap="none" dirty="0">
                          <a:solidFill>
                            <a:schemeClr val="bg1"/>
                          </a:solidFill>
                          <a:effectLst/>
                          <a:latin typeface="+mn-lt"/>
                          <a:ea typeface="+mn-ea"/>
                          <a:cs typeface="+mn-cs"/>
                          <a:sym typeface="Arial"/>
                        </a:rPr>
                        <a:t>6261174228</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Front end Developer</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33" name="TextBox 32">
            <a:extLst>
              <a:ext uri="{FF2B5EF4-FFF2-40B4-BE49-F238E27FC236}">
                <a16:creationId xmlns:a16="http://schemas.microsoft.com/office/drawing/2014/main" id="{C13A048D-8FAE-1331-2F28-308A61190C8B}"/>
              </a:ext>
            </a:extLst>
          </p:cNvPr>
          <p:cNvSpPr txBox="1"/>
          <p:nvPr/>
        </p:nvSpPr>
        <p:spPr>
          <a:xfrm>
            <a:off x="609918" y="1459124"/>
            <a:ext cx="6100232" cy="646331"/>
          </a:xfrm>
          <a:prstGeom prst="rect">
            <a:avLst/>
          </a:prstGeom>
          <a:noFill/>
        </p:spPr>
        <p:txBody>
          <a:bodyPr wrap="square">
            <a:spAutoFit/>
          </a:bodyPr>
          <a:lstStyle/>
          <a:p>
            <a:r>
              <a:rPr lang="en-GB" sz="1800" b="0" u="none" strike="noStrike" cap="none" dirty="0">
                <a:solidFill>
                  <a:srgbClr val="FFE600"/>
                </a:solidFill>
              </a:rPr>
              <a:t>Problem Statement : </a:t>
            </a:r>
            <a:r>
              <a:rPr lang="en-US" sz="18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Financial inclusion </a:t>
            </a:r>
            <a:endParaRPr lang="en-IN" sz="18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a:p>
            <a:pPr marL="0" marR="0" lvl="0" indent="0" algn="l" rtl="0">
              <a:spcBef>
                <a:spcPts val="0"/>
              </a:spcBef>
              <a:spcAft>
                <a:spcPts val="0"/>
              </a:spcAft>
              <a:buNone/>
            </a:pPr>
            <a:endParaRPr lang="en-GB" sz="1800" b="0" u="none" strike="noStrike" cap="none" dirty="0">
              <a:solidFill>
                <a:srgbClr val="FFE600"/>
              </a:solidFill>
              <a:latin typeface="Inter Light"/>
              <a:ea typeface="Inter Light"/>
              <a:cs typeface="Inter Light"/>
              <a:sym typeface="Inter Light"/>
            </a:endParaRPr>
          </a:p>
        </p:txBody>
      </p:sp>
      <p:pic>
        <p:nvPicPr>
          <p:cNvPr id="4" name="Picture 3">
            <a:extLst>
              <a:ext uri="{FF2B5EF4-FFF2-40B4-BE49-F238E27FC236}">
                <a16:creationId xmlns:a16="http://schemas.microsoft.com/office/drawing/2014/main" id="{7B5F2349-253E-1250-B87D-7FE39E1EA693}"/>
              </a:ext>
            </a:extLst>
          </p:cNvPr>
          <p:cNvPicPr>
            <a:picLocks noChangeAspect="1"/>
          </p:cNvPicPr>
          <p:nvPr/>
        </p:nvPicPr>
        <p:blipFill>
          <a:blip r:embed="rId3"/>
          <a:stretch>
            <a:fillRect/>
          </a:stretch>
        </p:blipFill>
        <p:spPr>
          <a:xfrm>
            <a:off x="5373018" y="1910618"/>
            <a:ext cx="1488390" cy="1516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7576F98-3A20-630D-86D1-B60F2EDCA240}"/>
              </a:ext>
            </a:extLst>
          </p:cNvPr>
          <p:cNvPicPr>
            <a:picLocks noChangeAspect="1"/>
          </p:cNvPicPr>
          <p:nvPr/>
        </p:nvPicPr>
        <p:blipFill>
          <a:blip r:embed="rId4"/>
          <a:stretch>
            <a:fillRect/>
          </a:stretch>
        </p:blipFill>
        <p:spPr>
          <a:xfrm>
            <a:off x="7456195" y="1878145"/>
            <a:ext cx="1581774" cy="1581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4732F6B-6DCC-409A-78FC-22B674BA2425}"/>
              </a:ext>
            </a:extLst>
          </p:cNvPr>
          <p:cNvPicPr>
            <a:picLocks noChangeAspect="1"/>
          </p:cNvPicPr>
          <p:nvPr/>
        </p:nvPicPr>
        <p:blipFill>
          <a:blip r:embed="rId5"/>
          <a:srcRect l="24366" t="12860" r="25402" b="51012"/>
          <a:stretch/>
        </p:blipFill>
        <p:spPr>
          <a:xfrm>
            <a:off x="3196457" y="1910617"/>
            <a:ext cx="1581774" cy="1516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019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Executive Summary (minimum 200 words)</a:t>
            </a:r>
            <a:endParaRPr lang="en-IN" sz="2000" dirty="0"/>
          </a:p>
        </p:txBody>
      </p:sp>
      <p:sp>
        <p:nvSpPr>
          <p:cNvPr id="4" name="TextBox 3">
            <a:extLst>
              <a:ext uri="{FF2B5EF4-FFF2-40B4-BE49-F238E27FC236}">
                <a16:creationId xmlns:a16="http://schemas.microsoft.com/office/drawing/2014/main" id="{D08C3B25-AE40-BF01-1515-78118F8239CB}"/>
              </a:ext>
            </a:extLst>
          </p:cNvPr>
          <p:cNvSpPr txBox="1"/>
          <p:nvPr/>
        </p:nvSpPr>
        <p:spPr>
          <a:xfrm>
            <a:off x="271821" y="1222018"/>
            <a:ext cx="11926529" cy="4708981"/>
          </a:xfrm>
          <a:prstGeom prst="rect">
            <a:avLst/>
          </a:prstGeom>
          <a:noFill/>
        </p:spPr>
        <p:txBody>
          <a:bodyPr wrap="square">
            <a:spAutoFit/>
          </a:bodyPr>
          <a:lstStyle/>
          <a:p>
            <a:r>
              <a:rPr lang="en-IN" sz="1200" dirty="0">
                <a:solidFill>
                  <a:schemeClr val="bg1"/>
                </a:solidFill>
              </a:rPr>
              <a:t>ARTHSHAKTI: Revolutionizing Women Empowerment through Technology</a:t>
            </a:r>
          </a:p>
          <a:p>
            <a:r>
              <a:rPr lang="en-IN" sz="1200" dirty="0">
                <a:solidFill>
                  <a:schemeClr val="bg1"/>
                </a:solidFill>
              </a:rPr>
              <a:t>ARTHSHAKTI is more than just a platform, for it stands out as the beginning of an all-new revolutionary approach to the concept of women empowerment in rural India. Using sophisticated technology, challenges turn into opportunities; millions of women are thus enabled to pursue their path towards economic independence, leadership, and self-confidence. Dismantle barriers limiting potential and spark a future in which ambition </a:t>
            </a:r>
            <a:r>
              <a:rPr lang="en-IN" sz="1200" dirty="0" err="1">
                <a:solidFill>
                  <a:schemeClr val="bg1"/>
                </a:solidFill>
              </a:rPr>
              <a:t>thives</a:t>
            </a:r>
            <a:r>
              <a:rPr lang="en-IN" sz="1200" dirty="0">
                <a:solidFill>
                  <a:schemeClr val="bg1"/>
                </a:solidFill>
              </a:rPr>
              <a:t> without any barriers.</a:t>
            </a:r>
          </a:p>
          <a:p>
            <a:endParaRPr lang="en-IN" sz="1200" dirty="0">
              <a:solidFill>
                <a:schemeClr val="bg1"/>
              </a:solidFill>
            </a:endParaRPr>
          </a:p>
          <a:p>
            <a:r>
              <a:rPr lang="en-IN" sz="1200" dirty="0">
                <a:solidFill>
                  <a:schemeClr val="bg1"/>
                </a:solidFill>
              </a:rPr>
              <a:t>At its core, ARTHSHAKTI is an integration of cutting-edge technologies into a scalable and accessible ecosystem that includes:</a:t>
            </a:r>
          </a:p>
          <a:p>
            <a:endParaRPr lang="en-IN" sz="1200" dirty="0">
              <a:solidFill>
                <a:schemeClr val="bg1"/>
              </a:solidFill>
            </a:endParaRPr>
          </a:p>
          <a:p>
            <a:r>
              <a:rPr lang="en-IN" sz="1200" dirty="0">
                <a:solidFill>
                  <a:schemeClr val="bg1"/>
                </a:solidFill>
              </a:rPr>
              <a:t>AI-Powered Personalization: Tailored financial literacy modules and mentorship recommendations use machine learning to adapt to individual user needs, ensuring relevance and engagement.</a:t>
            </a:r>
          </a:p>
          <a:p>
            <a:r>
              <a:rPr lang="en-IN" sz="1200" dirty="0">
                <a:solidFill>
                  <a:schemeClr val="bg1"/>
                </a:solidFill>
              </a:rPr>
              <a:t>Blockchain-Based Financial Tools: A decentralized, secure system for microloans and investment tracking, fostering trust and transparency in financial transactions.</a:t>
            </a:r>
          </a:p>
          <a:p>
            <a:r>
              <a:rPr lang="en-IN" sz="1200" dirty="0">
                <a:solidFill>
                  <a:schemeClr val="bg1"/>
                </a:solidFill>
              </a:rPr>
              <a:t>Full-Stack Excellence-Strong architecture based on React.js front end for sleek, intuitive use and Node.js/Python for high-performance back-end support by MongoDB for seamless data management.</a:t>
            </a:r>
          </a:p>
          <a:p>
            <a:r>
              <a:rPr lang="en-IN" sz="1200" dirty="0">
                <a:solidFill>
                  <a:schemeClr val="bg1"/>
                </a:solidFill>
              </a:rPr>
              <a:t>Smart API integration: There will be real-time data synchronization with the ARTHSHAKTI mobile app for a well-integrated user experience from notifications to progress tracking.</a:t>
            </a:r>
          </a:p>
          <a:p>
            <a:r>
              <a:rPr lang="en-IN" sz="1200" dirty="0">
                <a:solidFill>
                  <a:schemeClr val="bg1"/>
                </a:solidFill>
              </a:rPr>
              <a:t>Cloud-native scalability built on AWS or Azure gives unmatched reliability along with auto-scaling capabilities and brings the feature of global reach for ensuring that the platform adapts as per user demand.</a:t>
            </a:r>
          </a:p>
          <a:p>
            <a:r>
              <a:rPr lang="en-IN" sz="1200" dirty="0">
                <a:solidFill>
                  <a:schemeClr val="bg1"/>
                </a:solidFill>
              </a:rPr>
              <a:t>Advanced Security: End-to-end encryption, role-based access control, and biometric authentication ensure a fortified, user-first experience.</a:t>
            </a:r>
          </a:p>
          <a:p>
            <a:r>
              <a:rPr lang="en-IN" sz="1200" dirty="0">
                <a:solidFill>
                  <a:schemeClr val="bg1"/>
                </a:solidFill>
              </a:rPr>
              <a:t>ARTHSHAKTI’s dynamic content management system empowers administrators to continuously enhance the platform, while community-driven features amplify user engagement. The platform also complies with WCAG standards, making it inclusive for women across diverse abilities and regions.</a:t>
            </a:r>
          </a:p>
          <a:p>
            <a:endParaRPr lang="en-IN" sz="1200" dirty="0">
              <a:solidFill>
                <a:schemeClr val="bg1"/>
              </a:solidFill>
            </a:endParaRPr>
          </a:p>
          <a:p>
            <a:r>
              <a:rPr lang="en-IN" sz="1200" dirty="0">
                <a:solidFill>
                  <a:schemeClr val="bg1"/>
                </a:solidFill>
              </a:rPr>
              <a:t>More than technology, ARTHSHAKTI is about impact. Imagine a rural woman finding financial literacy and microloans for herself and others, creating a ripple effect of empowerment throughout an entire village. This is the ARTHSHAKTI promise: to create leaders who transform societies.</a:t>
            </a:r>
          </a:p>
          <a:p>
            <a:endParaRPr lang="en-IN" sz="1200" dirty="0">
              <a:solidFill>
                <a:schemeClr val="bg1"/>
              </a:solidFill>
            </a:endParaRPr>
          </a:p>
          <a:p>
            <a:r>
              <a:rPr lang="en-IN" sz="1200" dirty="0">
                <a:solidFill>
                  <a:schemeClr val="bg1"/>
                </a:solidFill>
              </a:rPr>
              <a:t>EY's Hackathon is the opportunity to align innovation with purpose. ARTHSHAKTI epitomizes that synergy, as revolutionary technology converges with a mission to bring about systemic change. EY can spearhead a future where no woman's potential goes unrealized. Together, we can spark a revolution. Let's make history.</a:t>
            </a:r>
          </a:p>
        </p:txBody>
      </p:sp>
    </p:spTree>
    <p:extLst>
      <p:ext uri="{BB962C8B-B14F-4D97-AF65-F5344CB8AC3E}">
        <p14:creationId xmlns:p14="http://schemas.microsoft.com/office/powerpoint/2010/main" val="59424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US" sz="1200" b="0" i="0" dirty="0">
                <a:solidFill>
                  <a:schemeClr val="bg1"/>
                </a:solidFill>
                <a:effectLst/>
                <a:latin typeface="Arial" panose="020B0604020202020204" pitchFamily="34" charset="0"/>
              </a:rPr>
              <a:t>Women in rural India face critical barriers to achieving financial independence and economic participation. These barriers include limited access to education, mentorship, and financial tools, compounded by a lack of tailored, technology-driven solutions. As a result, they remain excluded from opportunities for personal growth and community leadership. ARTHSHAKTI aims to address these challenges through a scalable platform that empowers women with knowledge, tools, and a supportive ecosystem to achieve their full potential.</a:t>
            </a:r>
            <a:br>
              <a:rPr lang="en-US" sz="1200" dirty="0">
                <a:solidFill>
                  <a:schemeClr val="bg1"/>
                </a:solidFill>
              </a:rPr>
            </a:br>
            <a:endParaRPr lang="en-IN" sz="1200" dirty="0">
              <a:solidFill>
                <a:schemeClr val="bg1"/>
              </a:solidFill>
            </a:endParaRPr>
          </a:p>
        </p:txBody>
      </p:sp>
      <p:sp>
        <p:nvSpPr>
          <p:cNvPr id="6" name="TextBox 5">
            <a:extLst>
              <a:ext uri="{FF2B5EF4-FFF2-40B4-BE49-F238E27FC236}">
                <a16:creationId xmlns:a16="http://schemas.microsoft.com/office/drawing/2014/main" id="{D1EE8F39-7BC1-912E-FED1-84AADD3C293C}"/>
              </a:ext>
            </a:extLst>
          </p:cNvPr>
          <p:cNvSpPr txBox="1"/>
          <p:nvPr/>
        </p:nvSpPr>
        <p:spPr>
          <a:xfrm>
            <a:off x="580739" y="1080297"/>
            <a:ext cx="11906865" cy="60170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Target Industry: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bg1"/>
                </a:solidFill>
                <a:effectLst/>
                <a:latin typeface="Arial" panose="020B0604020202020204" pitchFamily="34" charset="0"/>
              </a:rPr>
            </a:br>
            <a:r>
              <a:rPr kumimoji="0" lang="en-US" altLang="en-US" sz="1100" b="1" i="0" u="none" strike="noStrike" cap="none" normalizeH="0" baseline="0" dirty="0">
                <a:ln>
                  <a:noFill/>
                </a:ln>
                <a:solidFill>
                  <a:schemeClr val="bg1"/>
                </a:solidFill>
                <a:effectLst/>
                <a:latin typeface="Arial" panose="020B0604020202020204" pitchFamily="34" charset="0"/>
              </a:rPr>
              <a:t>Fintech and Education Technology (EdTech)</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Industry Type:</a:t>
            </a:r>
            <a:br>
              <a:rPr kumimoji="0" lang="en-US" altLang="en-US" sz="1100" b="0" i="0" u="none" strike="noStrike" cap="none" normalizeH="0" baseline="0" dirty="0">
                <a:ln>
                  <a:noFill/>
                </a:ln>
                <a:solidFill>
                  <a:schemeClr val="bg1"/>
                </a:solidFill>
                <a:effectLst/>
                <a:latin typeface="Arial" panose="020B0604020202020204" pitchFamily="34" charset="0"/>
              </a:rPr>
            </a:br>
            <a:r>
              <a:rPr kumimoji="0" lang="en-US" altLang="en-US" sz="1100" b="1" i="0" u="none" strike="noStrike" cap="none" normalizeH="0" baseline="0" dirty="0">
                <a:ln>
                  <a:noFill/>
                </a:ln>
                <a:solidFill>
                  <a:schemeClr val="bg1"/>
                </a:solidFill>
                <a:effectLst/>
                <a:latin typeface="Arial" panose="020B0604020202020204" pitchFamily="34" charset="0"/>
              </a:rPr>
              <a:t>B2B2C (Business-to-Business-to-Consumer)</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Businesses (B2B): NGOs, microfinance institutions, government schemes, and corporate CSR programs supporting the initiative.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Consumers (B2C): Rural women directly engaging with the platform for financial education and mentorship.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User Group:</a:t>
            </a:r>
            <a:br>
              <a:rPr kumimoji="0" lang="en-US" altLang="en-US" sz="1100" b="0" i="0" u="none" strike="noStrike" cap="none" normalizeH="0" baseline="0" dirty="0">
                <a:ln>
                  <a:noFill/>
                </a:ln>
                <a:solidFill>
                  <a:schemeClr val="bg1"/>
                </a:solidFill>
                <a:effectLst/>
                <a:latin typeface="Arial" panose="020B0604020202020204" pitchFamily="34" charset="0"/>
              </a:rPr>
            </a:br>
            <a:r>
              <a:rPr kumimoji="0" lang="en-US" altLang="en-US" sz="1100" b="1" i="0" u="none" strike="noStrike" cap="none" normalizeH="0" baseline="0" dirty="0">
                <a:ln>
                  <a:noFill/>
                </a:ln>
                <a:solidFill>
                  <a:schemeClr val="bg1"/>
                </a:solidFill>
                <a:effectLst/>
                <a:latin typeface="Arial" panose="020B0604020202020204" pitchFamily="34" charset="0"/>
              </a:rPr>
              <a:t>Rural Women</a:t>
            </a:r>
            <a:r>
              <a:rPr kumimoji="0" lang="en-US" altLang="en-US" sz="1100" b="0" i="0" u="none" strike="noStrike" cap="none" normalizeH="0" baseline="0" dirty="0">
                <a:ln>
                  <a:noFill/>
                </a:ln>
                <a:solidFill>
                  <a:schemeClr val="bg1"/>
                </a:solidFill>
                <a:effectLst/>
                <a:latin typeface="Arial" panose="020B0604020202020204" pitchFamily="34" charset="0"/>
              </a:rPr>
              <a:t> – Primarily those from underserved communities seeking financial literacy, mentorship, and growth opportunities.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User Department:</a:t>
            </a:r>
            <a:br>
              <a:rPr kumimoji="0" lang="en-US" altLang="en-US" sz="1100" b="0" i="0" u="none" strike="noStrike" cap="none" normalizeH="0" baseline="0" dirty="0">
                <a:ln>
                  <a:noFill/>
                </a:ln>
                <a:solidFill>
                  <a:schemeClr val="bg1"/>
                </a:solidFill>
                <a:effectLst/>
                <a:latin typeface="Arial" panose="020B0604020202020204" pitchFamily="34" charset="0"/>
              </a:rPr>
            </a:br>
            <a:r>
              <a:rPr kumimoji="0" lang="en-US" altLang="en-US" sz="1100" b="1" i="0" u="none" strike="noStrike" cap="none" normalizeH="0" baseline="0" dirty="0">
                <a:ln>
                  <a:noFill/>
                </a:ln>
                <a:solidFill>
                  <a:schemeClr val="bg1"/>
                </a:solidFill>
                <a:effectLst/>
                <a:latin typeface="Arial" panose="020B0604020202020204" pitchFamily="34" charset="0"/>
              </a:rPr>
              <a:t>Community Development and Financial Empowerment</a:t>
            </a:r>
            <a:r>
              <a:rPr kumimoji="0" lang="en-US" altLang="en-US" sz="1100" b="0" i="0" u="none" strike="noStrike" cap="none" normalizeH="0" baseline="0" dirty="0">
                <a:ln>
                  <a:noFill/>
                </a:ln>
                <a:solidFill>
                  <a:schemeClr val="bg1"/>
                </a:solidFill>
                <a:effectLst/>
                <a:latin typeface="Arial" panose="020B0604020202020204" pitchFamily="34" charset="0"/>
              </a:rPr>
              <a:t> – This includes non-profit organizations, microfinance institutions, and CSR wings focused on women’s economic development.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Solution Scenario:</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bg1"/>
                </a:solidFill>
                <a:effectLst/>
                <a:latin typeface="Arial" panose="020B0604020202020204" pitchFamily="34" charset="0"/>
              </a:rPr>
              <a:t>User Registration</a:t>
            </a:r>
            <a:r>
              <a:rPr kumimoji="0" lang="en-US" altLang="en-US" sz="1100" b="0" i="0" u="none" strike="noStrike" cap="none" normalizeH="0" baseline="0" dirty="0">
                <a:ln>
                  <a:noFill/>
                </a:ln>
                <a:solidFill>
                  <a:schemeClr val="bg1"/>
                </a:solidFill>
                <a:effectLst/>
                <a:latin typeface="Arial" panose="020B0604020202020204" pitchFamily="34" charset="0"/>
              </a:rPr>
              <a:t>: Rural women sign up on the ARTHSHAKTI platform via the mobile app or website using basic details like their phone number and demographic information.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a:ln>
                  <a:noFill/>
                </a:ln>
                <a:solidFill>
                  <a:schemeClr val="bg1"/>
                </a:solidFill>
                <a:effectLst/>
                <a:latin typeface="Arial" panose="020B0604020202020204" pitchFamily="34" charset="0"/>
              </a:rPr>
              <a:t>Personalized Dashboard</a:t>
            </a:r>
            <a:r>
              <a:rPr kumimoji="0" lang="en-US" altLang="en-US" sz="1100" b="0" i="0" u="none" strike="noStrike" cap="none" normalizeH="0" baseline="0" dirty="0">
                <a:ln>
                  <a:noFill/>
                </a:ln>
                <a:solidFill>
                  <a:schemeClr val="bg1"/>
                </a:solidFill>
                <a:effectLst/>
                <a:latin typeface="Arial" panose="020B0604020202020204" pitchFamily="34" charset="0"/>
              </a:rPr>
              <a:t>: AI curates a personalized dashboard with financial literacy modules, investment tools, and mentorship opportunities.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bg1"/>
                </a:solidFill>
                <a:effectLst/>
                <a:latin typeface="Arial" panose="020B0604020202020204" pitchFamily="34" charset="0"/>
              </a:rPr>
              <a:t>Learning Pathway</a:t>
            </a:r>
            <a:r>
              <a:rPr kumimoji="0" lang="en-US" altLang="en-US" sz="1100" b="0" i="0" u="none" strike="noStrike" cap="none" normalizeH="0" baseline="0" dirty="0">
                <a:ln>
                  <a:noFill/>
                </a:ln>
                <a:solidFill>
                  <a:schemeClr val="bg1"/>
                </a:solidFill>
                <a:effectLst/>
                <a:latin typeface="Arial" panose="020B0604020202020204" pitchFamily="34" charset="0"/>
              </a:rPr>
              <a:t>: Users engage with educational content, complete assessments, and receive certifications in financial literacy.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a:ln>
                  <a:noFill/>
                </a:ln>
                <a:solidFill>
                  <a:schemeClr val="bg1"/>
                </a:solidFill>
                <a:effectLst/>
                <a:latin typeface="Arial" panose="020B0604020202020204" pitchFamily="34" charset="0"/>
              </a:rPr>
              <a:t>Mentorship Matching</a:t>
            </a:r>
            <a:r>
              <a:rPr kumimoji="0" lang="en-US" altLang="en-US" sz="1100" b="0" i="0" u="none" strike="noStrike" cap="none" normalizeH="0" baseline="0" dirty="0">
                <a:ln>
                  <a:noFill/>
                </a:ln>
                <a:solidFill>
                  <a:schemeClr val="bg1"/>
                </a:solidFill>
                <a:effectLst/>
                <a:latin typeface="Arial" panose="020B0604020202020204" pitchFamily="34" charset="0"/>
              </a:rPr>
              <a:t>: Users are paired with mentors based on their goals and needs.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a:ln>
                  <a:noFill/>
                </a:ln>
                <a:solidFill>
                  <a:schemeClr val="bg1"/>
                </a:solidFill>
                <a:effectLst/>
                <a:latin typeface="Arial" panose="020B0604020202020204" pitchFamily="34" charset="0"/>
              </a:rPr>
              <a:t>Microloans and Investment Tools</a:t>
            </a:r>
            <a:r>
              <a:rPr kumimoji="0" lang="en-US" altLang="en-US" sz="1100" b="0" i="0" u="none" strike="noStrike" cap="none" normalizeH="0" baseline="0" dirty="0">
                <a:ln>
                  <a:noFill/>
                </a:ln>
                <a:solidFill>
                  <a:schemeClr val="bg1"/>
                </a:solidFill>
                <a:effectLst/>
                <a:latin typeface="Arial" panose="020B0604020202020204" pitchFamily="34" charset="0"/>
              </a:rPr>
              <a:t>: Users access microloan options, track investments, and monitor financial growth through blockchain-based tools.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100" b="1" i="0" u="none" strike="noStrike" cap="none" normalizeH="0" baseline="0" dirty="0">
                <a:ln>
                  <a:noFill/>
                </a:ln>
                <a:solidFill>
                  <a:schemeClr val="bg1"/>
                </a:solidFill>
                <a:effectLst/>
                <a:latin typeface="Arial" panose="020B0604020202020204" pitchFamily="34" charset="0"/>
              </a:rPr>
              <a:t>Community Interaction</a:t>
            </a:r>
            <a:r>
              <a:rPr kumimoji="0" lang="en-US" altLang="en-US" sz="1100" b="0" i="0" u="none" strike="noStrike" cap="none" normalizeH="0" baseline="0" dirty="0">
                <a:ln>
                  <a:noFill/>
                </a:ln>
                <a:solidFill>
                  <a:schemeClr val="bg1"/>
                </a:solidFill>
                <a:effectLst/>
                <a:latin typeface="Arial" panose="020B0604020202020204" pitchFamily="34" charset="0"/>
              </a:rPr>
              <a:t>: A community feature allows users to share experiences, post questions, and support each other.</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100" b="1" i="0" u="none" strike="noStrike" cap="none" normalizeH="0" baseline="0" dirty="0">
                <a:ln>
                  <a:noFill/>
                </a:ln>
                <a:solidFill>
                  <a:schemeClr val="bg1"/>
                </a:solidFill>
                <a:effectLst/>
                <a:latin typeface="Arial" panose="020B0604020202020204" pitchFamily="34" charset="0"/>
              </a:rPr>
              <a:t>Progress Tracking and Notifications</a:t>
            </a:r>
            <a:r>
              <a:rPr kumimoji="0" lang="en-US" altLang="en-US" sz="1100" b="0" i="0" u="none" strike="noStrike" cap="none" normalizeH="0" baseline="0" dirty="0">
                <a:ln>
                  <a:noFill/>
                </a:ln>
                <a:solidFill>
                  <a:schemeClr val="bg1"/>
                </a:solidFill>
                <a:effectLst/>
                <a:latin typeface="Arial" panose="020B0604020202020204" pitchFamily="34" charset="0"/>
              </a:rPr>
              <a:t>: Real-time notifications keep users updated on their progress, upcoming mentorship sessions, or financial updates.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Proposed Data Flow:</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bg1"/>
                </a:solidFill>
                <a:effectLst/>
                <a:latin typeface="Arial" panose="020B0604020202020204" pitchFamily="34" charset="0"/>
              </a:rPr>
              <a:t>Data Capture:</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User Input</a:t>
            </a:r>
            <a:r>
              <a:rPr kumimoji="0" lang="en-US" altLang="en-US" sz="1100" b="0" i="0" u="none" strike="noStrike" cap="none" normalizeH="0" baseline="0" dirty="0">
                <a:ln>
                  <a:noFill/>
                </a:ln>
                <a:solidFill>
                  <a:schemeClr val="bg1"/>
                </a:solidFill>
                <a:effectLst/>
                <a:latin typeface="Arial" panose="020B0604020202020204" pitchFamily="34" charset="0"/>
              </a:rPr>
              <a:t>: Basic details (name, contact, demographics) and ongoing engagement data (progress in modules, mentorship feedback).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Financial Data</a:t>
            </a:r>
            <a:r>
              <a:rPr kumimoji="0" lang="en-US" altLang="en-US" sz="1100" b="0" i="0" u="none" strike="noStrike" cap="none" normalizeH="0" baseline="0" dirty="0">
                <a:ln>
                  <a:noFill/>
                </a:ln>
                <a:solidFill>
                  <a:schemeClr val="bg1"/>
                </a:solidFill>
                <a:effectLst/>
                <a:latin typeface="Arial" panose="020B0604020202020204" pitchFamily="34" charset="0"/>
              </a:rPr>
              <a:t>: Microloan application details, repayment status, and investment history.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a:ln>
                  <a:noFill/>
                </a:ln>
                <a:solidFill>
                  <a:schemeClr val="bg1"/>
                </a:solidFill>
                <a:effectLst/>
                <a:latin typeface="Arial" panose="020B0604020202020204" pitchFamily="34" charset="0"/>
              </a:rPr>
              <a:t>Data Processing:</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AI/ML algorithms analyze user input to personalize content and recommend mentorship matches or financial tools.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bg1"/>
                </a:solidFill>
                <a:effectLst/>
                <a:latin typeface="Arial" panose="020B0604020202020204" pitchFamily="34" charset="0"/>
              </a:rPr>
              <a:t>Data Storage:</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A secure cloud database (e.g., AWS or Azure) stores all user data, encrypted for safety.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a:ln>
                  <a:noFill/>
                </a:ln>
                <a:solidFill>
                  <a:schemeClr val="bg1"/>
                </a:solidFill>
                <a:effectLst/>
                <a:latin typeface="Arial" panose="020B0604020202020204" pitchFamily="34" charset="0"/>
              </a:rPr>
              <a:t>Data Exchange:</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API integration ensures real-time data synchronization between the ARTHSHAKTI app and website.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Notifications, user dashboards, and progress tracking are dynamically updated.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a:ln>
                  <a:noFill/>
                </a:ln>
                <a:solidFill>
                  <a:schemeClr val="bg1"/>
                </a:solidFill>
                <a:effectLst/>
                <a:latin typeface="Arial" panose="020B0604020202020204" pitchFamily="34" charset="0"/>
              </a:rPr>
              <a:t>Data Output:</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Aggregated insights are shared with NGOs, government agencies, and financial partners (in anonymized formats) to measure impact and optimize support strategies.</a:t>
            </a:r>
          </a:p>
          <a:p>
            <a:pPr marL="457200" marR="0" lvl="1" indent="0" algn="l" defTabSz="914400" rtl="0" eaLnBrk="0" fontAlgn="base" latinLnBrk="0" hangingPunct="0">
              <a:lnSpc>
                <a:spcPct val="100000"/>
              </a:lnSpc>
              <a:spcBef>
                <a:spcPct val="0"/>
              </a:spcBef>
              <a:spcAft>
                <a:spcPct val="0"/>
              </a:spcAft>
              <a:buClrTx/>
              <a:buSzTx/>
              <a:tabLst/>
            </a:pPr>
            <a:br>
              <a:rPr kumimoji="0" lang="en-US" altLang="en-US" sz="1100" b="0"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47901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US" sz="1200" b="0" i="0" dirty="0">
                <a:solidFill>
                  <a:schemeClr val="bg1"/>
                </a:solidFill>
                <a:effectLst/>
                <a:latin typeface="Plus Jakarta"/>
              </a:rPr>
              <a:t>To address the challenges faced by women in accessing job opportunities and learning resources, the ARTHSHAKTI app will serve as a dedicated platform that connects women with various opportunities across multiple sectors. Our approach involves creating a user-friendly interface that enables women to network, learn, and find job opportunities tailored to their skills and interests. The app will include features such as personalized user profiles, opportunity listings, community engagement tools, and feedback mechanisms to ensure continuous improvement and user satisfaction.</a:t>
            </a:r>
            <a:endParaRPr lang="en-IN" sz="1200" dirty="0">
              <a:solidFill>
                <a:schemeClr val="bg1"/>
              </a:solidFill>
            </a:endParaRPr>
          </a:p>
        </p:txBody>
      </p:sp>
      <p:sp>
        <p:nvSpPr>
          <p:cNvPr id="2" name="TextBox 1">
            <a:extLst>
              <a:ext uri="{FF2B5EF4-FFF2-40B4-BE49-F238E27FC236}">
                <a16:creationId xmlns:a16="http://schemas.microsoft.com/office/drawing/2014/main" id="{DC7063C8-A2D4-5181-214D-BB15F60C339A}"/>
              </a:ext>
            </a:extLst>
          </p:cNvPr>
          <p:cNvSpPr txBox="1"/>
          <p:nvPr/>
        </p:nvSpPr>
        <p:spPr>
          <a:xfrm>
            <a:off x="495035" y="1287680"/>
            <a:ext cx="11011165" cy="5324856"/>
          </a:xfrm>
          <a:prstGeom prst="rect">
            <a:avLst/>
          </a:prstGeom>
          <a:noFill/>
        </p:spPr>
        <p:txBody>
          <a:bodyPr wrap="square">
            <a:spAutoFit/>
          </a:bodyPr>
          <a:lstStyle/>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Please elaborate on the solution value proposition to the target user group. How will your solution cover the problem areas?</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ARTHSHAKTI empowers women by providing a centralized platform for accessing tailored job opportunities and resources, enhancing their skills and professional connections.</a:t>
            </a:r>
            <a:endParaRPr lang="en-US" sz="1200" dirty="0">
              <a:solidFill>
                <a:schemeClr val="bg2">
                  <a:lumMod val="60000"/>
                  <a:lumOff val="40000"/>
                </a:schemeClr>
              </a:solidFill>
              <a:latin typeface="+mj-lt"/>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impact metrics that you propose to use to analyse the effect of the solution?</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We will measure success through user engagement metrics (DAU, MAU), opportunity utilization rates, user satisfaction scores, community interaction levels, and the success rate of job placements.</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technologies (languages, platforms, APIs, hardware, sponsored tools, technologies stacks, framework etc.) involved?</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The app will utilize React Native for mobile development, Node.js for the backend, PostgreSQL for the database, and cloud services like AWS for hosting and storage.</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Please state the assumptions, constraints and solution decision points (Reason behind choosing a technology)</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We assume users have smartphone access and basic app familiarity while facing constraints like budget and time. We chose React Native for cross-platform compatibility and PostgreSQL for its robustness.</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How easily can your solution be implemented and how effective will it be?</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a:t>
            </a:r>
            <a:r>
              <a:rPr lang="en-US" sz="1200" b="0" i="0" dirty="0">
                <a:solidFill>
                  <a:schemeClr val="bg2">
                    <a:lumMod val="60000"/>
                    <a:lumOff val="40000"/>
                  </a:schemeClr>
                </a:solidFill>
                <a:effectLst/>
                <a:latin typeface="+mj-lt"/>
              </a:rPr>
              <a:t>The solution can be implemented in phases, starting with core features, allowing for quick deployment and iterative improvements based on user feedback.</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How robust / secure / easily scalable and extensible is the solution?</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The app will incorporate security best practices, ensuring data protection while being designed for scalability and extensibility to accommodate future growth and feature additions.</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solution components that you would like to build and demonstrate; if you progress through next round.</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a:t>
            </a:r>
            <a:r>
              <a:rPr lang="en-US" sz="1200" b="0" i="0" dirty="0">
                <a:solidFill>
                  <a:schemeClr val="bg2">
                    <a:lumMod val="60000"/>
                    <a:lumOff val="40000"/>
                  </a:schemeClr>
                </a:solidFill>
                <a:effectLst/>
                <a:latin typeface="+mj-lt"/>
              </a:rPr>
              <a:t>We aim to demonstrate user profile management, dynamic opportunities listings, community engagement features, and a feedback mechanism in the next round.</a:t>
            </a:r>
            <a:endParaRPr kumimoji="0" lang="en-IN" sz="1200" b="0" i="0" u="none" strike="noStrike" kern="1200" cap="none" spc="0" normalizeH="0" baseline="0" noProof="0" dirty="0">
              <a:ln>
                <a:noFill/>
              </a:ln>
              <a:solidFill>
                <a:schemeClr val="bg2">
                  <a:lumMod val="60000"/>
                  <a:lumOff val="40000"/>
                </a:schemeClr>
              </a:solidFill>
              <a:effectLst/>
              <a:uLnTx/>
              <a:uFillTx/>
              <a:latin typeface="+mj-lt"/>
              <a:ea typeface="+mn-ea"/>
              <a:cs typeface="Arial" pitchFamily="34" charset="0"/>
            </a:endParaRPr>
          </a:p>
        </p:txBody>
      </p:sp>
    </p:spTree>
    <p:extLst>
      <p:ext uri="{BB962C8B-B14F-4D97-AF65-F5344CB8AC3E}">
        <p14:creationId xmlns:p14="http://schemas.microsoft.com/office/powerpoint/2010/main" val="327365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490CF665-449F-B090-B0B8-A291C1D711F1}"/>
              </a:ext>
            </a:extLst>
          </p:cNvPr>
          <p:cNvSpPr txBox="1"/>
          <p:nvPr/>
        </p:nvSpPr>
        <p:spPr>
          <a:xfrm>
            <a:off x="503465" y="1300723"/>
            <a:ext cx="9598478" cy="369332"/>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Architecture diagram </a:t>
            </a:r>
            <a:r>
              <a:rPr lang="en-IN" sz="1800" kern="1200" dirty="0">
                <a:solidFill>
                  <a:schemeClr val="accent5">
                    <a:lumMod val="60000"/>
                    <a:lumOff val="40000"/>
                  </a:schemeClr>
                </a:solidFill>
                <a:latin typeface="+mj-lt"/>
                <a:ea typeface="+mn-ea"/>
                <a:cs typeface="Arial" pitchFamily="34" charset="0"/>
              </a:rPr>
              <a:t>(mandatory)</a:t>
            </a:r>
          </a:p>
        </p:txBody>
      </p:sp>
      <p:pic>
        <p:nvPicPr>
          <p:cNvPr id="4" name="Picture 3">
            <a:extLst>
              <a:ext uri="{FF2B5EF4-FFF2-40B4-BE49-F238E27FC236}">
                <a16:creationId xmlns:a16="http://schemas.microsoft.com/office/drawing/2014/main" id="{FA1D0A4F-EDD6-AD6C-F8CC-A7A6FAAAB9C0}"/>
              </a:ext>
            </a:extLst>
          </p:cNvPr>
          <p:cNvPicPr>
            <a:picLocks noChangeAspect="1"/>
          </p:cNvPicPr>
          <p:nvPr/>
        </p:nvPicPr>
        <p:blipFill>
          <a:blip r:embed="rId3"/>
          <a:stretch>
            <a:fillRect/>
          </a:stretch>
        </p:blipFill>
        <p:spPr>
          <a:xfrm>
            <a:off x="2781856" y="1810604"/>
            <a:ext cx="6303151" cy="4753196"/>
          </a:xfrm>
          <a:prstGeom prst="rect">
            <a:avLst/>
          </a:prstGeom>
        </p:spPr>
      </p:pic>
    </p:spTree>
    <p:extLst>
      <p:ext uri="{BB962C8B-B14F-4D97-AF65-F5344CB8AC3E}">
        <p14:creationId xmlns:p14="http://schemas.microsoft.com/office/powerpoint/2010/main" val="3929304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0E1C0E13-B343-DD3A-C3F9-A184A8EFCF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52141-F16C-8FD6-9E3D-FE5E394EB279}"/>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B2DE6545-7FB6-51C9-256B-D1BFD3DA36F1}"/>
              </a:ext>
            </a:extLst>
          </p:cNvPr>
          <p:cNvSpPr txBox="1"/>
          <p:nvPr/>
        </p:nvSpPr>
        <p:spPr>
          <a:xfrm>
            <a:off x="503465" y="1300723"/>
            <a:ext cx="9598478" cy="369332"/>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Flow chart </a:t>
            </a:r>
            <a:r>
              <a:rPr lang="en-IN" sz="1800" kern="1200" dirty="0">
                <a:solidFill>
                  <a:schemeClr val="accent5">
                    <a:lumMod val="60000"/>
                    <a:lumOff val="40000"/>
                  </a:schemeClr>
                </a:solidFill>
                <a:latin typeface="+mj-lt"/>
                <a:ea typeface="+mn-ea"/>
                <a:cs typeface="Arial" pitchFamily="34" charset="0"/>
              </a:rPr>
              <a:t>(mandatory)</a:t>
            </a:r>
          </a:p>
        </p:txBody>
      </p:sp>
      <p:pic>
        <p:nvPicPr>
          <p:cNvPr id="8" name="Picture 7">
            <a:extLst>
              <a:ext uri="{FF2B5EF4-FFF2-40B4-BE49-F238E27FC236}">
                <a16:creationId xmlns:a16="http://schemas.microsoft.com/office/drawing/2014/main" id="{CFEC2614-7B87-ED3E-F895-6D720B806CA5}"/>
              </a:ext>
            </a:extLst>
          </p:cNvPr>
          <p:cNvPicPr>
            <a:picLocks noChangeAspect="1"/>
          </p:cNvPicPr>
          <p:nvPr/>
        </p:nvPicPr>
        <p:blipFill>
          <a:blip r:embed="rId3"/>
          <a:stretch>
            <a:fillRect/>
          </a:stretch>
        </p:blipFill>
        <p:spPr>
          <a:xfrm>
            <a:off x="3838847" y="1382374"/>
            <a:ext cx="4321927" cy="5328141"/>
          </a:xfrm>
          <a:prstGeom prst="rect">
            <a:avLst/>
          </a:prstGeom>
        </p:spPr>
      </p:pic>
    </p:spTree>
    <p:extLst>
      <p:ext uri="{BB962C8B-B14F-4D97-AF65-F5344CB8AC3E}">
        <p14:creationId xmlns:p14="http://schemas.microsoft.com/office/powerpoint/2010/main" val="181280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78EBA81B-D85A-B1EC-8305-2D7574918E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8E39B3-C582-9599-4F37-20B8D5BE067A}"/>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524F6FE4-4FA6-6F40-A8CA-611BAFA8B2B1}"/>
              </a:ext>
            </a:extLst>
          </p:cNvPr>
          <p:cNvSpPr txBox="1"/>
          <p:nvPr/>
        </p:nvSpPr>
        <p:spPr>
          <a:xfrm>
            <a:off x="503465" y="1300723"/>
            <a:ext cx="9598478" cy="369332"/>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Wireframes </a:t>
            </a:r>
            <a:r>
              <a:rPr lang="en-IN" sz="1800" kern="1200" dirty="0">
                <a:solidFill>
                  <a:schemeClr val="accent5">
                    <a:lumMod val="60000"/>
                    <a:lumOff val="40000"/>
                  </a:schemeClr>
                </a:solidFill>
                <a:latin typeface="+mj-lt"/>
                <a:ea typeface="+mn-ea"/>
                <a:cs typeface="Arial" pitchFamily="34" charset="0"/>
              </a:rPr>
              <a:t>(mandatory)</a:t>
            </a:r>
          </a:p>
        </p:txBody>
      </p:sp>
      <p:pic>
        <p:nvPicPr>
          <p:cNvPr id="2050" name="Picture 2" descr="Social Media App Wireframe Flow Template | Visme">
            <a:extLst>
              <a:ext uri="{FF2B5EF4-FFF2-40B4-BE49-F238E27FC236}">
                <a16:creationId xmlns:a16="http://schemas.microsoft.com/office/drawing/2014/main" id="{FCA0783B-EC3F-FF3A-B50B-5586022017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54"/>
          <a:stretch/>
        </p:blipFill>
        <p:spPr bwMode="auto">
          <a:xfrm>
            <a:off x="1160924" y="1913076"/>
            <a:ext cx="9717768" cy="432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869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B8F6AC69-C904-F5E8-76B8-4AEF969C8C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60679A-7787-FC61-8ACA-569541E92B52}"/>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62737F62-D9A6-516F-CFB6-EF1270535900}"/>
              </a:ext>
            </a:extLst>
          </p:cNvPr>
          <p:cNvSpPr txBox="1"/>
          <p:nvPr/>
        </p:nvSpPr>
        <p:spPr>
          <a:xfrm>
            <a:off x="444471" y="1133574"/>
            <a:ext cx="9598478" cy="646331"/>
          </a:xfrm>
          <a:prstGeom prst="rect">
            <a:avLst/>
          </a:prstGeom>
          <a:noFill/>
        </p:spPr>
        <p:txBody>
          <a:bodyPr wrap="square">
            <a:spAutoFit/>
          </a:bodyPr>
          <a:lstStyle/>
          <a:p>
            <a:pPr lvl="0">
              <a:buClr>
                <a:schemeClr val="bg1"/>
              </a:buCl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Graphical representation (bar graph, histogram, pie charts, heat maps) </a:t>
            </a:r>
            <a:r>
              <a:rPr lang="en-IN" sz="1800" kern="1200" dirty="0">
                <a:solidFill>
                  <a:srgbClr val="FFE600"/>
                </a:solidFill>
                <a:latin typeface="+mj-lt"/>
                <a:ea typeface="+mn-ea"/>
                <a:cs typeface="Arial" pitchFamily="34" charset="0"/>
              </a:rPr>
              <a:t>(optional)</a:t>
            </a:r>
          </a:p>
        </p:txBody>
      </p:sp>
      <p:pic>
        <p:nvPicPr>
          <p:cNvPr id="4" name="Picture 3">
            <a:extLst>
              <a:ext uri="{FF2B5EF4-FFF2-40B4-BE49-F238E27FC236}">
                <a16:creationId xmlns:a16="http://schemas.microsoft.com/office/drawing/2014/main" id="{A644FFC6-852D-1867-13F5-35235EFE9D51}"/>
              </a:ext>
            </a:extLst>
          </p:cNvPr>
          <p:cNvPicPr>
            <a:picLocks noChangeAspect="1"/>
          </p:cNvPicPr>
          <p:nvPr/>
        </p:nvPicPr>
        <p:blipFill>
          <a:blip r:embed="rId3"/>
          <a:stretch>
            <a:fillRect/>
          </a:stretch>
        </p:blipFill>
        <p:spPr>
          <a:xfrm>
            <a:off x="3355210" y="1898755"/>
            <a:ext cx="5002210" cy="4831425"/>
          </a:xfrm>
          <a:prstGeom prst="rect">
            <a:avLst/>
          </a:prstGeom>
        </p:spPr>
      </p:pic>
    </p:spTree>
    <p:extLst>
      <p:ext uri="{BB962C8B-B14F-4D97-AF65-F5344CB8AC3E}">
        <p14:creationId xmlns:p14="http://schemas.microsoft.com/office/powerpoint/2010/main" val="1934096340"/>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rgbClr val="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1660</Words>
  <Application>Microsoft Office PowerPoint</Application>
  <PresentationFormat>Custom</PresentationFormat>
  <Paragraphs>104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EYInterstate Light</vt:lpstr>
      <vt:lpstr>Georgia</vt:lpstr>
      <vt:lpstr>Inter</vt:lpstr>
      <vt:lpstr>Inter Light</vt:lpstr>
      <vt:lpstr>Plus Jakarta</vt:lpstr>
      <vt:lpstr>EY dark background</vt:lpstr>
      <vt:lpstr>EY Techathon 5.0 Detailed Submission</vt:lpstr>
      <vt:lpstr> We are a dynamic group of three individuals with complementary technical expertise: Tarun Baliyan, an AI/ML enthusiast skilled in intelligent algorithms and data-driven insights; Mridula Shrivastava, a backend developer specializing in server-side programming and scalable APIs; and Aditi Shrivastava, a frontend developer focused on creating responsive, user-friendly interfaces. Together, we collaborate to deliver innovative, end-to-end solutions with creativity and precision.</vt:lpstr>
      <vt:lpstr>Executive Summary (minimum 200 words)</vt:lpstr>
      <vt:lpstr>Women in rural India face critical barriers to achieving financial independence and economic participation. These barriers include limited access to education, mentorship, and financial tools, compounded by a lack of tailored, technology-driven solutions. As a result, they remain excluded from opportunities for personal growth and community leadership. ARTHSHAKTI aims to address these challenges through a scalable platform that empowers women with knowledge, tools, and a supportive ecosystem to achieve their full potential. </vt:lpstr>
      <vt:lpstr>To address the challenges faced by women in accessing job opportunities and learning resources, the ARTHSHAKTI app will serve as a dedicated platform that connects women with various opportunities across multiple sectors. Our approach involves creating a user-friendly interface that enables women to network, learn, and find job opportunities tailored to their skills and interests. The app will include features such as personalized user profiles, opportunity listings, community engagement tools, and feedback mechanisms to ensure continuous improvement and user satisfaction.</vt:lpstr>
      <vt:lpstr>Attach and submit the below as separate files</vt:lpstr>
      <vt:lpstr>Attach and submit the below as separate files</vt:lpstr>
      <vt:lpstr>Attach and submit the below as separate files</vt:lpstr>
      <vt:lpstr>Attach and submit the below as separate files</vt:lpstr>
      <vt:lpstr>Attach and submit the below as separate files</vt:lpstr>
      <vt:lpstr>Attach and submit the below as separate files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Namrata N Sahane</dc:creator>
  <cp:lastModifiedBy>Varun Baliyan</cp:lastModifiedBy>
  <cp:revision>5</cp:revision>
  <dcterms:created xsi:type="dcterms:W3CDTF">2016-03-16T05:57:48Z</dcterms:created>
  <dcterms:modified xsi:type="dcterms:W3CDTF">2025-01-12T18:41:44Z</dcterms:modified>
</cp:coreProperties>
</file>